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Myriad Pro"/>
          <a:ea typeface="Myriad Pro"/>
          <a:cs typeface="Myriad Pro"/>
        </a:font>
        <a:srgbClr val="0C0C0C"/>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2E9"/>
          </a:solidFill>
        </a:fill>
      </a:tcStyle>
    </a:wholeTbl>
    <a:band2H>
      <a:tcTxStyle b="def" i="def"/>
      <a:tcStyle>
        <a:tcBdr/>
        <a:fill>
          <a:solidFill>
            <a:srgbClr val="E6F1F4"/>
          </a:solidFill>
        </a:fill>
      </a:tcStyle>
    </a:band2H>
    <a:firstCol>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Myriad Pro"/>
          <a:ea typeface="Myriad Pro"/>
          <a:cs typeface="Myriad Pro"/>
        </a:font>
        <a:srgbClr val="0C0C0C"/>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DFDF"/>
          </a:solidFill>
        </a:fill>
      </a:tcStyle>
    </a:wholeTbl>
    <a:band2H>
      <a:tcTxStyle b="def" i="def"/>
      <a:tcStyle>
        <a:tcBdr/>
        <a:fill>
          <a:solidFill>
            <a:srgbClr val="EFF0F0"/>
          </a:solidFill>
        </a:fill>
      </a:tcStyle>
    </a:band2H>
    <a:firstCol>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Myriad Pro"/>
          <a:ea typeface="Myriad Pro"/>
          <a:cs typeface="Myriad Pro"/>
        </a:font>
        <a:srgbClr val="0C0C0C"/>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8E8CF"/>
          </a:solidFill>
        </a:fill>
      </a:tcStyle>
    </a:wholeTbl>
    <a:band2H>
      <a:tcTxStyle b="def" i="def"/>
      <a:tcStyle>
        <a:tcBdr/>
        <a:fill>
          <a:solidFill>
            <a:srgbClr val="ECF4E9"/>
          </a:solidFill>
        </a:fill>
      </a:tcStyle>
    </a:band2H>
    <a:firstCol>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Myriad Pro"/>
          <a:ea typeface="Myriad Pro"/>
          <a:cs typeface="Myriad Pro"/>
        </a:font>
        <a:srgbClr val="0C0C0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Myriad Pro"/>
          <a:ea typeface="Myriad Pro"/>
          <a:cs typeface="Myriad Pr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Myriad Pro"/>
          <a:ea typeface="Myriad Pro"/>
          <a:cs typeface="Myriad Pro"/>
        </a:font>
        <a:srgbClr val="0C0C0C"/>
      </a:tcTxStyle>
      <a:tcStyle>
        <a:tcBdr>
          <a:left>
            <a:ln w="12700" cap="flat">
              <a:noFill/>
              <a:miter lim="400000"/>
            </a:ln>
          </a:left>
          <a:right>
            <a:ln w="12700" cap="flat">
              <a:noFill/>
              <a:miter lim="400000"/>
            </a:ln>
          </a:right>
          <a:top>
            <a:ln w="50800" cap="flat">
              <a:solidFill>
                <a:srgbClr val="0C0C0C"/>
              </a:solidFill>
              <a:prstDash val="solid"/>
              <a:round/>
            </a:ln>
          </a:top>
          <a:bottom>
            <a:ln w="25400" cap="flat">
              <a:solidFill>
                <a:srgbClr val="0C0C0C"/>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Myriad Pro"/>
          <a:ea typeface="Myriad Pro"/>
          <a:cs typeface="Myriad Pro"/>
        </a:font>
        <a:srgbClr val="FFFFFF"/>
      </a:tcTxStyle>
      <a:tcStyle>
        <a:tcBdr>
          <a:left>
            <a:ln w="12700" cap="flat">
              <a:noFill/>
              <a:miter lim="400000"/>
            </a:ln>
          </a:left>
          <a:right>
            <a:ln w="12700" cap="flat">
              <a:noFill/>
              <a:miter lim="400000"/>
            </a:ln>
          </a:right>
          <a:top>
            <a:ln w="25400" cap="flat">
              <a:solidFill>
                <a:srgbClr val="0C0C0C"/>
              </a:solidFill>
              <a:prstDash val="solid"/>
              <a:round/>
            </a:ln>
          </a:top>
          <a:bottom>
            <a:ln w="25400" cap="flat">
              <a:solidFill>
                <a:srgbClr val="0C0C0C"/>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Myriad Pro"/>
          <a:ea typeface="Myriad Pro"/>
          <a:cs typeface="Myriad Pro"/>
        </a:font>
        <a:srgbClr val="0C0C0C"/>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C0C0C"/>
          </a:solidFill>
        </a:fill>
      </a:tcStyle>
    </a:firstCol>
    <a:lastRow>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C0C0C"/>
          </a:solidFill>
        </a:fill>
      </a:tcStyle>
    </a:lastRow>
    <a:firstRow>
      <a:tcTxStyle b="on" i="off">
        <a:font>
          <a:latin typeface="Myriad Pro"/>
          <a:ea typeface="Myriad Pro"/>
          <a:cs typeface="Myriad Pro"/>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C0C0C"/>
          </a:solidFill>
        </a:fill>
      </a:tcStyle>
    </a:firstRow>
  </a:tblStyle>
  <a:tblStyle styleId="{2708684C-4D16-4618-839F-0558EEFCDFE6}" styleName="">
    <a:tblBg/>
    <a:wholeTbl>
      <a:tcTxStyle b="off" i="off">
        <a:font>
          <a:latin typeface="Myriad Pro"/>
          <a:ea typeface="Myriad Pro"/>
          <a:cs typeface="Myriad Pro"/>
        </a:font>
        <a:srgbClr val="0C0C0C"/>
      </a:tcTxStyle>
      <a:tcStyle>
        <a:tcBdr>
          <a:left>
            <a:ln w="12700" cap="flat">
              <a:solidFill>
                <a:srgbClr val="0C0C0C"/>
              </a:solidFill>
              <a:prstDash val="solid"/>
              <a:round/>
            </a:ln>
          </a:left>
          <a:right>
            <a:ln w="12700" cap="flat">
              <a:solidFill>
                <a:srgbClr val="0C0C0C"/>
              </a:solidFill>
              <a:prstDash val="solid"/>
              <a:round/>
            </a:ln>
          </a:right>
          <a:top>
            <a:ln w="12700" cap="flat">
              <a:solidFill>
                <a:srgbClr val="0C0C0C"/>
              </a:solidFill>
              <a:prstDash val="solid"/>
              <a:round/>
            </a:ln>
          </a:top>
          <a:bottom>
            <a:ln w="12700" cap="flat">
              <a:solidFill>
                <a:srgbClr val="0C0C0C"/>
              </a:solidFill>
              <a:prstDash val="solid"/>
              <a:round/>
            </a:ln>
          </a:bottom>
          <a:insideH>
            <a:ln w="12700" cap="flat">
              <a:solidFill>
                <a:srgbClr val="0C0C0C"/>
              </a:solidFill>
              <a:prstDash val="solid"/>
              <a:round/>
            </a:ln>
          </a:insideH>
          <a:insideV>
            <a:ln w="12700" cap="flat">
              <a:solidFill>
                <a:srgbClr val="0C0C0C"/>
              </a:solidFill>
              <a:prstDash val="solid"/>
              <a:round/>
            </a:ln>
          </a:insideV>
        </a:tcBdr>
        <a:fill>
          <a:solidFill>
            <a:srgbClr val="0C0C0C">
              <a:alpha val="20000"/>
            </a:srgbClr>
          </a:solidFill>
        </a:fill>
      </a:tcStyle>
    </a:wholeTbl>
    <a:band2H>
      <a:tcTxStyle b="def" i="def"/>
      <a:tcStyle>
        <a:tcBdr/>
        <a:fill>
          <a:solidFill>
            <a:srgbClr val="FFFFFF"/>
          </a:solidFill>
        </a:fill>
      </a:tcStyle>
    </a:band2H>
    <a:firstCol>
      <a:tcTxStyle b="on" i="off">
        <a:font>
          <a:latin typeface="Myriad Pro"/>
          <a:ea typeface="Myriad Pro"/>
          <a:cs typeface="Myriad Pro"/>
        </a:font>
        <a:srgbClr val="0C0C0C"/>
      </a:tcTxStyle>
      <a:tcStyle>
        <a:tcBdr>
          <a:left>
            <a:ln w="12700" cap="flat">
              <a:solidFill>
                <a:srgbClr val="0C0C0C"/>
              </a:solidFill>
              <a:prstDash val="solid"/>
              <a:round/>
            </a:ln>
          </a:left>
          <a:right>
            <a:ln w="12700" cap="flat">
              <a:solidFill>
                <a:srgbClr val="0C0C0C"/>
              </a:solidFill>
              <a:prstDash val="solid"/>
              <a:round/>
            </a:ln>
          </a:right>
          <a:top>
            <a:ln w="12700" cap="flat">
              <a:solidFill>
                <a:srgbClr val="0C0C0C"/>
              </a:solidFill>
              <a:prstDash val="solid"/>
              <a:round/>
            </a:ln>
          </a:top>
          <a:bottom>
            <a:ln w="12700" cap="flat">
              <a:solidFill>
                <a:srgbClr val="0C0C0C"/>
              </a:solidFill>
              <a:prstDash val="solid"/>
              <a:round/>
            </a:ln>
          </a:bottom>
          <a:insideH>
            <a:ln w="12700" cap="flat">
              <a:solidFill>
                <a:srgbClr val="0C0C0C"/>
              </a:solidFill>
              <a:prstDash val="solid"/>
              <a:round/>
            </a:ln>
          </a:insideH>
          <a:insideV>
            <a:ln w="12700" cap="flat">
              <a:solidFill>
                <a:srgbClr val="0C0C0C"/>
              </a:solidFill>
              <a:prstDash val="solid"/>
              <a:round/>
            </a:ln>
          </a:insideV>
        </a:tcBdr>
        <a:fill>
          <a:solidFill>
            <a:srgbClr val="0C0C0C">
              <a:alpha val="20000"/>
            </a:srgbClr>
          </a:solidFill>
        </a:fill>
      </a:tcStyle>
    </a:firstCol>
    <a:lastRow>
      <a:tcTxStyle b="on" i="off">
        <a:font>
          <a:latin typeface="Myriad Pro"/>
          <a:ea typeface="Myriad Pro"/>
          <a:cs typeface="Myriad Pro"/>
        </a:font>
        <a:srgbClr val="0C0C0C"/>
      </a:tcTxStyle>
      <a:tcStyle>
        <a:tcBdr>
          <a:left>
            <a:ln w="12700" cap="flat">
              <a:solidFill>
                <a:srgbClr val="0C0C0C"/>
              </a:solidFill>
              <a:prstDash val="solid"/>
              <a:round/>
            </a:ln>
          </a:left>
          <a:right>
            <a:ln w="12700" cap="flat">
              <a:solidFill>
                <a:srgbClr val="0C0C0C"/>
              </a:solidFill>
              <a:prstDash val="solid"/>
              <a:round/>
            </a:ln>
          </a:right>
          <a:top>
            <a:ln w="50800" cap="flat">
              <a:solidFill>
                <a:srgbClr val="0C0C0C"/>
              </a:solidFill>
              <a:prstDash val="solid"/>
              <a:round/>
            </a:ln>
          </a:top>
          <a:bottom>
            <a:ln w="12700" cap="flat">
              <a:solidFill>
                <a:srgbClr val="0C0C0C"/>
              </a:solidFill>
              <a:prstDash val="solid"/>
              <a:round/>
            </a:ln>
          </a:bottom>
          <a:insideH>
            <a:ln w="12700" cap="flat">
              <a:solidFill>
                <a:srgbClr val="0C0C0C"/>
              </a:solidFill>
              <a:prstDash val="solid"/>
              <a:round/>
            </a:ln>
          </a:insideH>
          <a:insideV>
            <a:ln w="12700" cap="flat">
              <a:solidFill>
                <a:srgbClr val="0C0C0C"/>
              </a:solidFill>
              <a:prstDash val="solid"/>
              <a:round/>
            </a:ln>
          </a:insideV>
        </a:tcBdr>
        <a:fill>
          <a:noFill/>
        </a:fill>
      </a:tcStyle>
    </a:lastRow>
    <a:firstRow>
      <a:tcTxStyle b="on" i="off">
        <a:font>
          <a:latin typeface="Myriad Pro"/>
          <a:ea typeface="Myriad Pro"/>
          <a:cs typeface="Myriad Pro"/>
        </a:font>
        <a:srgbClr val="0C0C0C"/>
      </a:tcTxStyle>
      <a:tcStyle>
        <a:tcBdr>
          <a:left>
            <a:ln w="12700" cap="flat">
              <a:solidFill>
                <a:srgbClr val="0C0C0C"/>
              </a:solidFill>
              <a:prstDash val="solid"/>
              <a:round/>
            </a:ln>
          </a:left>
          <a:right>
            <a:ln w="12700" cap="flat">
              <a:solidFill>
                <a:srgbClr val="0C0C0C"/>
              </a:solidFill>
              <a:prstDash val="solid"/>
              <a:round/>
            </a:ln>
          </a:right>
          <a:top>
            <a:ln w="12700" cap="flat">
              <a:solidFill>
                <a:srgbClr val="0C0C0C"/>
              </a:solidFill>
              <a:prstDash val="solid"/>
              <a:round/>
            </a:ln>
          </a:top>
          <a:bottom>
            <a:ln w="25400" cap="flat">
              <a:solidFill>
                <a:srgbClr val="0C0C0C"/>
              </a:solidFill>
              <a:prstDash val="solid"/>
              <a:round/>
            </a:ln>
          </a:bottom>
          <a:insideH>
            <a:ln w="12700" cap="flat">
              <a:solidFill>
                <a:srgbClr val="0C0C0C"/>
              </a:solidFill>
              <a:prstDash val="solid"/>
              <a:round/>
            </a:ln>
          </a:insideH>
          <a:insideV>
            <a:ln w="12700" cap="flat">
              <a:solidFill>
                <a:srgbClr val="0C0C0C"/>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90" name="Shape 190"/>
          <p:cNvSpPr/>
          <p:nvPr>
            <p:ph type="sldImg"/>
          </p:nvPr>
        </p:nvSpPr>
        <p:spPr>
          <a:xfrm>
            <a:off x="1143000" y="685800"/>
            <a:ext cx="4572000" cy="3429000"/>
          </a:xfrm>
          <a:prstGeom prst="rect">
            <a:avLst/>
          </a:prstGeom>
        </p:spPr>
        <p:txBody>
          <a:bodyPr/>
          <a:lstStyle/>
          <a:p>
            <a:pPr/>
          </a:p>
        </p:txBody>
      </p:sp>
      <p:sp>
        <p:nvSpPr>
          <p:cNvPr id="191" name="Shape 19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spcBef>
        <a:spcPts val="400"/>
      </a:spcBef>
      <a:defRPr sz="1200">
        <a:latin typeface="+mn-lt"/>
        <a:ea typeface="+mn-ea"/>
        <a:cs typeface="+mn-cs"/>
        <a:sym typeface="Calibri"/>
      </a:defRPr>
    </a:lvl1pPr>
    <a:lvl2pPr indent="228600" latinLnBrk="0">
      <a:spcBef>
        <a:spcPts val="400"/>
      </a:spcBef>
      <a:defRPr sz="1200">
        <a:latin typeface="+mn-lt"/>
        <a:ea typeface="+mn-ea"/>
        <a:cs typeface="+mn-cs"/>
        <a:sym typeface="Calibri"/>
      </a:defRPr>
    </a:lvl2pPr>
    <a:lvl3pPr indent="457200" latinLnBrk="0">
      <a:spcBef>
        <a:spcPts val="400"/>
      </a:spcBef>
      <a:defRPr sz="1200">
        <a:latin typeface="+mn-lt"/>
        <a:ea typeface="+mn-ea"/>
        <a:cs typeface="+mn-cs"/>
        <a:sym typeface="Calibri"/>
      </a:defRPr>
    </a:lvl3pPr>
    <a:lvl4pPr indent="685800" latinLnBrk="0">
      <a:spcBef>
        <a:spcPts val="400"/>
      </a:spcBef>
      <a:defRPr sz="1200">
        <a:latin typeface="+mn-lt"/>
        <a:ea typeface="+mn-ea"/>
        <a:cs typeface="+mn-cs"/>
        <a:sym typeface="Calibri"/>
      </a:defRPr>
    </a:lvl4pPr>
    <a:lvl5pPr indent="914400" latinLnBrk="0">
      <a:spcBef>
        <a:spcPts val="400"/>
      </a:spcBef>
      <a:defRPr sz="1200">
        <a:latin typeface="+mn-lt"/>
        <a:ea typeface="+mn-ea"/>
        <a:cs typeface="+mn-cs"/>
        <a:sym typeface="Calibri"/>
      </a:defRPr>
    </a:lvl5pPr>
    <a:lvl6pPr indent="1143000" latinLnBrk="0">
      <a:spcBef>
        <a:spcPts val="400"/>
      </a:spcBef>
      <a:defRPr sz="1200">
        <a:latin typeface="+mn-lt"/>
        <a:ea typeface="+mn-ea"/>
        <a:cs typeface="+mn-cs"/>
        <a:sym typeface="Calibri"/>
      </a:defRPr>
    </a:lvl6pPr>
    <a:lvl7pPr indent="1371600" latinLnBrk="0">
      <a:spcBef>
        <a:spcPts val="400"/>
      </a:spcBef>
      <a:defRPr sz="1200">
        <a:latin typeface="+mn-lt"/>
        <a:ea typeface="+mn-ea"/>
        <a:cs typeface="+mn-cs"/>
        <a:sym typeface="Calibri"/>
      </a:defRPr>
    </a:lvl7pPr>
    <a:lvl8pPr indent="1600200" latinLnBrk="0">
      <a:spcBef>
        <a:spcPts val="400"/>
      </a:spcBef>
      <a:defRPr sz="1200">
        <a:latin typeface="+mn-lt"/>
        <a:ea typeface="+mn-ea"/>
        <a:cs typeface="+mn-cs"/>
        <a:sym typeface="Calibri"/>
      </a:defRPr>
    </a:lvl8pPr>
    <a:lvl9pPr indent="1828800" latinLnBrk="0">
      <a:spcBef>
        <a:spcPts val="400"/>
      </a:spcBef>
      <a:defRPr sz="1200">
        <a:latin typeface="+mn-lt"/>
        <a:ea typeface="+mn-ea"/>
        <a:cs typeface="+mn-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Shape 271"/>
          <p:cNvSpPr/>
          <p:nvPr>
            <p:ph type="sldImg"/>
          </p:nvPr>
        </p:nvSpPr>
        <p:spPr>
          <a:prstGeom prst="rect">
            <a:avLst/>
          </a:prstGeom>
        </p:spPr>
        <p:txBody>
          <a:bodyPr/>
          <a:lstStyle/>
          <a:p>
            <a:pPr/>
          </a:p>
        </p:txBody>
      </p:sp>
      <p:sp>
        <p:nvSpPr>
          <p:cNvPr id="272" name="Shape 272"/>
          <p:cNvSpPr/>
          <p:nvPr>
            <p:ph type="body" sz="quarter" idx="1"/>
          </p:nvPr>
        </p:nvSpPr>
        <p:spPr>
          <a:prstGeom prst="rect">
            <a:avLst/>
          </a:prstGeom>
        </p:spPr>
        <p:txBody>
          <a:bodyPr/>
          <a:lstStyle/>
          <a:p>
            <a:pPr>
              <a:defRPr b="1"/>
            </a:pPr>
            <a:r>
              <a:t>4FN Cuarta forma normal:</a:t>
            </a:r>
            <a:r>
              <a:rPr b="0"/>
              <a:t> Cumplir 1FN 2FN y 3FN. Los campos multivaluados se identifican por una clave única. Cuando relacionamos dos tablas totalmente independientes cada una de la otra debemos relacionarlas a través de una tabla aparte de las mismas donde solo colocaremos las llaves primarias de cada tabla ya que colocar cualquier otra información relacionada con las tablas implicaría repetir datos, además de hacer la tarea de actualización de registros primarias más compleja, ya que por ejemplo si deseo actualizar el nombre del curso no solo lo tendría que hacer en la tabla cursos sino también en cada tabla donde coloque el nombre lo cual no garantiza la integridad de la información, adiciona información innecesaria en los registros y hace más complejo el trabajo de administrar los datos.</a:t>
            </a:r>
            <a:endParaRPr b="0"/>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Diapositiva de título">
    <p:spTree>
      <p:nvGrpSpPr>
        <p:cNvPr id="1" name=""/>
        <p:cNvGrpSpPr/>
        <p:nvPr/>
      </p:nvGrpSpPr>
      <p:grpSpPr>
        <a:xfrm>
          <a:off x="0" y="0"/>
          <a:ext cx="0" cy="0"/>
          <a:chOff x="0" y="0"/>
          <a:chExt cx="0" cy="0"/>
        </a:xfrm>
      </p:grpSpPr>
      <p:sp>
        <p:nvSpPr>
          <p:cNvPr id="11" name="Texto del título"/>
          <p:cNvSpPr txBox="1"/>
          <p:nvPr>
            <p:ph type="title"/>
          </p:nvPr>
        </p:nvSpPr>
        <p:spPr>
          <a:xfrm>
            <a:off x="1524000" y="1122362"/>
            <a:ext cx="9144000" cy="2387601"/>
          </a:xfrm>
          <a:prstGeom prst="rect">
            <a:avLst/>
          </a:prstGeom>
        </p:spPr>
        <p:txBody>
          <a:bodyPr anchor="b">
            <a:normAutofit fontScale="100000" lnSpcReduction="0"/>
          </a:bodyPr>
          <a:lstStyle>
            <a:lvl1pPr algn="ctr">
              <a:defRPr sz="6000"/>
            </a:lvl1pPr>
          </a:lstStyle>
          <a:p>
            <a:pPr/>
            <a:r>
              <a:t>Texto del título</a:t>
            </a:r>
          </a:p>
        </p:txBody>
      </p:sp>
      <p:sp>
        <p:nvSpPr>
          <p:cNvPr id="12" name="Nivel de texto 1…"/>
          <p:cNvSpPr txBox="1"/>
          <p:nvPr>
            <p:ph type="body" sz="quarter" idx="1"/>
          </p:nvPr>
        </p:nvSpPr>
        <p:spPr>
          <a:xfrm>
            <a:off x="1524000" y="3602037"/>
            <a:ext cx="9144000" cy="1655763"/>
          </a:xfrm>
          <a:prstGeom prst="rect">
            <a:avLst/>
          </a:prstGeom>
        </p:spPr>
        <p:txBody>
          <a:bodyPr>
            <a:normAutofit fontScale="100000" lnSpcReduction="0"/>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pPr/>
            <a:r>
              <a:t>Nivel de texto 1</a:t>
            </a:r>
          </a:p>
          <a:p>
            <a:pPr lvl="1"/>
            <a:r>
              <a:t>Nivel de texto 2</a:t>
            </a:r>
          </a:p>
          <a:p>
            <a:pPr lvl="2"/>
            <a:r>
              <a:t>Nivel de texto 3</a:t>
            </a:r>
          </a:p>
          <a:p>
            <a:pPr lvl="3"/>
            <a:r>
              <a:t>Nivel de texto 4</a:t>
            </a:r>
          </a:p>
          <a:p>
            <a:pPr lvl="4"/>
            <a:r>
              <a:t>Nivel de texto 5</a:t>
            </a:r>
          </a:p>
        </p:txBody>
      </p:sp>
      <p:sp>
        <p:nvSpPr>
          <p:cNvPr id="13"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iapositiva de títul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1" name="Texto del título"/>
          <p:cNvSpPr txBox="1"/>
          <p:nvPr>
            <p:ph type="title"/>
          </p:nvPr>
        </p:nvSpPr>
        <p:spPr>
          <a:xfrm>
            <a:off x="1524000" y="1122362"/>
            <a:ext cx="9144000" cy="2387601"/>
          </a:xfrm>
          <a:prstGeom prst="rect">
            <a:avLst/>
          </a:prstGeom>
        </p:spPr>
        <p:txBody>
          <a:bodyPr anchor="b">
            <a:normAutofit fontScale="100000" lnSpcReduction="0"/>
          </a:bodyPr>
          <a:lstStyle>
            <a:lvl1pPr algn="ctr">
              <a:defRPr sz="6000"/>
            </a:lvl1pPr>
          </a:lstStyle>
          <a:p>
            <a:pPr/>
            <a:r>
              <a:t>Texto del título</a:t>
            </a:r>
          </a:p>
        </p:txBody>
      </p:sp>
      <p:sp>
        <p:nvSpPr>
          <p:cNvPr id="92" name="Nivel de texto 1…"/>
          <p:cNvSpPr txBox="1"/>
          <p:nvPr>
            <p:ph type="body" sz="quarter" idx="1"/>
          </p:nvPr>
        </p:nvSpPr>
        <p:spPr>
          <a:xfrm>
            <a:off x="1524000" y="3602037"/>
            <a:ext cx="9144000" cy="1655763"/>
          </a:xfrm>
          <a:prstGeom prst="rect">
            <a:avLst/>
          </a:prstGeom>
        </p:spPr>
        <p:txBody>
          <a:bodyPr>
            <a:normAutofit fontScale="100000" lnSpcReduction="0"/>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pPr/>
            <a:r>
              <a:t>Nivel de texto 1</a:t>
            </a:r>
          </a:p>
          <a:p>
            <a:pPr lvl="1"/>
            <a:r>
              <a:t>Nivel de texto 2</a:t>
            </a:r>
          </a:p>
          <a:p>
            <a:pPr lvl="2"/>
            <a:r>
              <a:t>Nivel de texto 3</a:t>
            </a:r>
          </a:p>
          <a:p>
            <a:pPr lvl="3"/>
            <a:r>
              <a:t>Nivel de texto 4</a:t>
            </a:r>
          </a:p>
          <a:p>
            <a:pPr lvl="4"/>
            <a:r>
              <a:t>Nivel de texto 5</a:t>
            </a:r>
          </a:p>
        </p:txBody>
      </p:sp>
      <p:sp>
        <p:nvSpPr>
          <p:cNvPr id="93"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y objeto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0" name="Texto del título"/>
          <p:cNvSpPr txBox="1"/>
          <p:nvPr>
            <p:ph type="title"/>
          </p:nvPr>
        </p:nvSpPr>
        <p:spPr>
          <a:xfrm>
            <a:off x="838200" y="353093"/>
            <a:ext cx="6188244" cy="1325563"/>
          </a:xfrm>
          <a:prstGeom prst="rect">
            <a:avLst/>
          </a:prstGeom>
        </p:spPr>
        <p:txBody>
          <a:bodyPr>
            <a:normAutofit fontScale="100000" lnSpcReduction="0"/>
          </a:bodyPr>
          <a:lstStyle/>
          <a:p>
            <a:pPr/>
            <a:r>
              <a:t>Texto del título</a:t>
            </a:r>
          </a:p>
        </p:txBody>
      </p:sp>
      <p:sp>
        <p:nvSpPr>
          <p:cNvPr id="101" name="Nivel de texto 1…"/>
          <p:cNvSpPr txBox="1"/>
          <p:nvPr>
            <p:ph type="body" idx="1"/>
          </p:nvPr>
        </p:nvSpPr>
        <p:spPr>
          <a:xfrm>
            <a:off x="838200" y="1825625"/>
            <a:ext cx="10515600" cy="4351338"/>
          </a:xfrm>
          <a:prstGeom prst="rect">
            <a:avLst/>
          </a:prstGeom>
        </p:spPr>
        <p:txBody>
          <a:bodyPr>
            <a:normAutofit fontScale="100000" lnSpcReduction="0"/>
          </a:bodyPr>
          <a:lstStyle>
            <a:lvl1pPr>
              <a:defRPr sz="2400"/>
            </a:lvl1pPr>
            <a:lvl2pPr marL="731519" indent="-274319">
              <a:defRPr sz="2400"/>
            </a:lvl2pPr>
            <a:lvl3pPr marL="1219200" indent="-304800">
              <a:defRPr sz="2400"/>
            </a:lvl3pPr>
            <a:lvl4pPr marL="1714500" indent="-342900">
              <a:defRPr sz="2400"/>
            </a:lvl4pPr>
            <a:lvl5pPr marL="2171700" indent="-342900">
              <a:defRPr sz="2400"/>
            </a:lvl5pPr>
          </a:lstStyle>
          <a:p>
            <a:pPr/>
            <a:r>
              <a:t>Nivel de texto 1</a:t>
            </a:r>
          </a:p>
          <a:p>
            <a:pPr lvl="1"/>
            <a:r>
              <a:t>Nivel de texto 2</a:t>
            </a:r>
          </a:p>
          <a:p>
            <a:pPr lvl="2"/>
            <a:r>
              <a:t>Nivel de texto 3</a:t>
            </a:r>
          </a:p>
          <a:p>
            <a:pPr lvl="3"/>
            <a:r>
              <a:t>Nivel de texto 4</a:t>
            </a:r>
          </a:p>
          <a:p>
            <a:pPr lvl="4"/>
            <a:r>
              <a:t>Nivel de texto 5</a:t>
            </a:r>
          </a:p>
        </p:txBody>
      </p:sp>
      <p:sp>
        <p:nvSpPr>
          <p:cNvPr id="102"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Encabezado de secció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9" name="Texto del título"/>
          <p:cNvSpPr txBox="1"/>
          <p:nvPr>
            <p:ph type="title"/>
          </p:nvPr>
        </p:nvSpPr>
        <p:spPr>
          <a:xfrm>
            <a:off x="4836697" y="5475623"/>
            <a:ext cx="5257801" cy="2852738"/>
          </a:xfrm>
          <a:prstGeom prst="rect">
            <a:avLst/>
          </a:prstGeom>
        </p:spPr>
        <p:txBody>
          <a:bodyPr>
            <a:normAutofit fontScale="100000" lnSpcReduction="0"/>
          </a:bodyPr>
          <a:lstStyle>
            <a:lvl1pPr>
              <a:defRPr sz="2200">
                <a:solidFill>
                  <a:srgbClr val="494949"/>
                </a:solidFill>
              </a:defRPr>
            </a:lvl1pPr>
          </a:lstStyle>
          <a:p>
            <a:pPr/>
            <a:r>
              <a:t>Texto del título</a:t>
            </a:r>
          </a:p>
        </p:txBody>
      </p:sp>
      <p:sp>
        <p:nvSpPr>
          <p:cNvPr id="110" name="Número de diapositiva"/>
          <p:cNvSpPr txBox="1"/>
          <p:nvPr>
            <p:ph type="sldNum" sz="quarter" idx="2"/>
          </p:nvPr>
        </p:nvSpPr>
        <p:spPr>
          <a:xfrm>
            <a:off x="5892800" y="6172200"/>
            <a:ext cx="2844800" cy="3683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os objeto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7" name="Texto del título"/>
          <p:cNvSpPr txBox="1"/>
          <p:nvPr>
            <p:ph type="title"/>
          </p:nvPr>
        </p:nvSpPr>
        <p:spPr>
          <a:xfrm>
            <a:off x="838200" y="352425"/>
            <a:ext cx="6188075" cy="1325563"/>
          </a:xfrm>
          <a:prstGeom prst="rect">
            <a:avLst/>
          </a:prstGeom>
        </p:spPr>
        <p:txBody>
          <a:bodyPr>
            <a:normAutofit fontScale="100000" lnSpcReduction="0"/>
          </a:bodyPr>
          <a:lstStyle/>
          <a:p>
            <a:pPr/>
            <a:r>
              <a:t>Texto del título</a:t>
            </a:r>
          </a:p>
        </p:txBody>
      </p:sp>
      <p:sp>
        <p:nvSpPr>
          <p:cNvPr id="118" name="Nivel de texto 1…"/>
          <p:cNvSpPr txBox="1"/>
          <p:nvPr>
            <p:ph type="body" sz="half" idx="1"/>
          </p:nvPr>
        </p:nvSpPr>
        <p:spPr>
          <a:xfrm>
            <a:off x="838200" y="1825625"/>
            <a:ext cx="5181600" cy="4351338"/>
          </a:xfrm>
          <a:prstGeom prst="rect">
            <a:avLst/>
          </a:prstGeom>
        </p:spPr>
        <p:txBody>
          <a:bodyPr>
            <a:normAutofit fontScale="100000" lnSpcReduction="0"/>
          </a:bodyPr>
          <a:lstStyle/>
          <a:p>
            <a:pPr/>
            <a:r>
              <a:t>Nivel de texto 1</a:t>
            </a:r>
          </a:p>
          <a:p>
            <a:pPr lvl="1"/>
            <a:r>
              <a:t>Nivel de texto 2</a:t>
            </a:r>
          </a:p>
          <a:p>
            <a:pPr lvl="2"/>
            <a:r>
              <a:t>Nivel de texto 3</a:t>
            </a:r>
          </a:p>
          <a:p>
            <a:pPr lvl="3"/>
            <a:r>
              <a:t>Nivel de texto 4</a:t>
            </a:r>
          </a:p>
          <a:p>
            <a:pPr lvl="4"/>
            <a:r>
              <a:t>Nivel de texto 5</a:t>
            </a:r>
          </a:p>
        </p:txBody>
      </p:sp>
      <p:sp>
        <p:nvSpPr>
          <p:cNvPr id="119"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ació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6" name="Nivel de texto 1…"/>
          <p:cNvSpPr txBox="1"/>
          <p:nvPr>
            <p:ph type="body" sz="quarter" idx="1"/>
          </p:nvPr>
        </p:nvSpPr>
        <p:spPr>
          <a:xfrm>
            <a:off x="496887" y="1223962"/>
            <a:ext cx="5157789" cy="823913"/>
          </a:xfrm>
          <a:prstGeom prst="rect">
            <a:avLst/>
          </a:prstGeom>
        </p:spPr>
        <p:txBody>
          <a:bodyPr anchor="b">
            <a:normAutofit fontScale="100000" lnSpcReduction="0"/>
          </a:bodyPr>
          <a:lstStyle>
            <a:lvl1pPr marL="0" indent="0">
              <a:buSzTx/>
              <a:buFontTx/>
              <a:buNone/>
              <a:defRPr b="1" sz="2400">
                <a:solidFill>
                  <a:srgbClr val="189EAF"/>
                </a:solidFill>
              </a:defRPr>
            </a:lvl1pPr>
            <a:lvl2pPr marL="0" indent="457200">
              <a:buSzTx/>
              <a:buFontTx/>
              <a:buNone/>
              <a:defRPr b="1" sz="2400">
                <a:solidFill>
                  <a:srgbClr val="189EAF"/>
                </a:solidFill>
              </a:defRPr>
            </a:lvl2pPr>
            <a:lvl3pPr marL="0" indent="914400">
              <a:buSzTx/>
              <a:buFontTx/>
              <a:buNone/>
              <a:defRPr b="1" sz="2400">
                <a:solidFill>
                  <a:srgbClr val="189EAF"/>
                </a:solidFill>
              </a:defRPr>
            </a:lvl3pPr>
            <a:lvl4pPr marL="0" indent="1371600">
              <a:buSzTx/>
              <a:buFontTx/>
              <a:buNone/>
              <a:defRPr b="1" sz="2400">
                <a:solidFill>
                  <a:srgbClr val="189EAF"/>
                </a:solidFill>
              </a:defRPr>
            </a:lvl4pPr>
            <a:lvl5pPr marL="0" indent="1828800">
              <a:buSzTx/>
              <a:buFontTx/>
              <a:buNone/>
              <a:defRPr b="1" sz="2400">
                <a:solidFill>
                  <a:srgbClr val="189EAF"/>
                </a:solidFill>
              </a:defRPr>
            </a:lvl5pPr>
          </a:lstStyle>
          <a:p>
            <a:pPr/>
            <a:r>
              <a:t>Nivel de texto 1</a:t>
            </a:r>
          </a:p>
          <a:p>
            <a:pPr lvl="1"/>
            <a:r>
              <a:t>Nivel de texto 2</a:t>
            </a:r>
          </a:p>
          <a:p>
            <a:pPr lvl="2"/>
            <a:r>
              <a:t>Nivel de texto 3</a:t>
            </a:r>
          </a:p>
          <a:p>
            <a:pPr lvl="3"/>
            <a:r>
              <a:t>Nivel de texto 4</a:t>
            </a:r>
          </a:p>
          <a:p>
            <a:pPr lvl="4"/>
            <a:r>
              <a:t>Nivel de texto 5</a:t>
            </a:r>
          </a:p>
        </p:txBody>
      </p:sp>
      <p:sp>
        <p:nvSpPr>
          <p:cNvPr id="127" name="Marcador de texto 4"/>
          <p:cNvSpPr/>
          <p:nvPr>
            <p:ph type="body" sz="quarter" idx="21"/>
          </p:nvPr>
        </p:nvSpPr>
        <p:spPr>
          <a:xfrm>
            <a:off x="6835140" y="1681163"/>
            <a:ext cx="5183189" cy="823913"/>
          </a:xfrm>
          <a:prstGeom prst="rect">
            <a:avLst/>
          </a:prstGeom>
        </p:spPr>
        <p:txBody>
          <a:bodyPr anchor="b">
            <a:normAutofit fontScale="100000" lnSpcReduction="0"/>
          </a:bodyPr>
          <a:lstStyle/>
          <a:p>
            <a:pPr marL="0" indent="0">
              <a:buSzTx/>
              <a:buFontTx/>
              <a:buNone/>
              <a:defRPr b="1" sz="2400">
                <a:solidFill>
                  <a:srgbClr val="FFFFFF"/>
                </a:solidFill>
              </a:defRPr>
            </a:pPr>
          </a:p>
        </p:txBody>
      </p:sp>
      <p:sp>
        <p:nvSpPr>
          <p:cNvPr id="128"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olo el títul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5" name="Texto del título"/>
          <p:cNvSpPr txBox="1"/>
          <p:nvPr>
            <p:ph type="title"/>
          </p:nvPr>
        </p:nvSpPr>
        <p:spPr>
          <a:xfrm>
            <a:off x="838200" y="352425"/>
            <a:ext cx="6188075" cy="1325563"/>
          </a:xfrm>
          <a:prstGeom prst="rect">
            <a:avLst/>
          </a:prstGeom>
        </p:spPr>
        <p:txBody>
          <a:bodyPr>
            <a:normAutofit fontScale="100000" lnSpcReduction="0"/>
          </a:bodyPr>
          <a:lstStyle/>
          <a:p>
            <a:pPr/>
            <a:r>
              <a:t>Texto del título</a:t>
            </a:r>
          </a:p>
        </p:txBody>
      </p:sp>
      <p:sp>
        <p:nvSpPr>
          <p:cNvPr id="136"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En blanc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3"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ido con títul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0" name="Texto del título"/>
          <p:cNvSpPr txBox="1"/>
          <p:nvPr>
            <p:ph type="title"/>
          </p:nvPr>
        </p:nvSpPr>
        <p:spPr>
          <a:xfrm>
            <a:off x="839787" y="457200"/>
            <a:ext cx="3932239" cy="1600200"/>
          </a:xfrm>
          <a:prstGeom prst="rect">
            <a:avLst/>
          </a:prstGeom>
        </p:spPr>
        <p:txBody>
          <a:bodyPr>
            <a:normAutofit fontScale="100000" lnSpcReduction="0"/>
          </a:bodyPr>
          <a:lstStyle>
            <a:lvl1pPr>
              <a:defRPr sz="3200"/>
            </a:lvl1pPr>
          </a:lstStyle>
          <a:p>
            <a:pPr/>
            <a:r>
              <a:t>Texto del título</a:t>
            </a:r>
          </a:p>
        </p:txBody>
      </p:sp>
      <p:sp>
        <p:nvSpPr>
          <p:cNvPr id="151" name="Nivel de texto 1…"/>
          <p:cNvSpPr txBox="1"/>
          <p:nvPr>
            <p:ph type="body" sz="half" idx="1"/>
          </p:nvPr>
        </p:nvSpPr>
        <p:spPr>
          <a:xfrm>
            <a:off x="5183187" y="987425"/>
            <a:ext cx="6172201" cy="4873625"/>
          </a:xfrm>
          <a:prstGeom prst="rect">
            <a:avLst/>
          </a:prstGeom>
        </p:spPr>
        <p:txBody>
          <a:bodyPr>
            <a:normAutofit fontScale="100000" lnSpcReduction="0"/>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pPr/>
            <a:r>
              <a:t>Nivel de texto 1</a:t>
            </a:r>
          </a:p>
          <a:p>
            <a:pPr lvl="1"/>
            <a:r>
              <a:t>Nivel de texto 2</a:t>
            </a:r>
          </a:p>
          <a:p>
            <a:pPr lvl="2"/>
            <a:r>
              <a:t>Nivel de texto 3</a:t>
            </a:r>
          </a:p>
          <a:p>
            <a:pPr lvl="3"/>
            <a:r>
              <a:t>Nivel de texto 4</a:t>
            </a:r>
          </a:p>
          <a:p>
            <a:pPr lvl="4"/>
            <a:r>
              <a:t>Nivel de texto 5</a:t>
            </a:r>
          </a:p>
        </p:txBody>
      </p:sp>
      <p:sp>
        <p:nvSpPr>
          <p:cNvPr id="152" name="Marcador de texto 3"/>
          <p:cNvSpPr/>
          <p:nvPr>
            <p:ph type="body" sz="quarter" idx="21"/>
          </p:nvPr>
        </p:nvSpPr>
        <p:spPr>
          <a:xfrm>
            <a:off x="839787" y="2057400"/>
            <a:ext cx="3932239" cy="3811588"/>
          </a:xfrm>
          <a:prstGeom prst="rect">
            <a:avLst/>
          </a:prstGeom>
        </p:spPr>
        <p:txBody>
          <a:bodyPr>
            <a:normAutofit fontScale="100000" lnSpcReduction="0"/>
          </a:bodyPr>
          <a:lstStyle/>
          <a:p>
            <a:pPr marL="0" indent="0">
              <a:buSzTx/>
              <a:buFontTx/>
              <a:buNone/>
              <a:defRPr sz="1600"/>
            </a:pPr>
          </a:p>
        </p:txBody>
      </p:sp>
      <p:sp>
        <p:nvSpPr>
          <p:cNvPr id="153"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magen con títul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0" name="Texto del título"/>
          <p:cNvSpPr txBox="1"/>
          <p:nvPr>
            <p:ph type="title"/>
          </p:nvPr>
        </p:nvSpPr>
        <p:spPr>
          <a:xfrm>
            <a:off x="336868" y="1211580"/>
            <a:ext cx="3932238" cy="1600201"/>
          </a:xfrm>
          <a:prstGeom prst="rect">
            <a:avLst/>
          </a:prstGeom>
        </p:spPr>
        <p:txBody>
          <a:bodyPr>
            <a:normAutofit fontScale="100000" lnSpcReduction="0"/>
          </a:bodyPr>
          <a:lstStyle>
            <a:lvl1pPr>
              <a:defRPr sz="2800"/>
            </a:lvl1pPr>
          </a:lstStyle>
          <a:p>
            <a:pPr/>
            <a:r>
              <a:t>Texto del título</a:t>
            </a:r>
          </a:p>
        </p:txBody>
      </p:sp>
      <p:sp>
        <p:nvSpPr>
          <p:cNvPr id="161" name="Marcador de posición de imagen 2"/>
          <p:cNvSpPr/>
          <p:nvPr>
            <p:ph type="pic" sz="half" idx="21"/>
          </p:nvPr>
        </p:nvSpPr>
        <p:spPr>
          <a:xfrm>
            <a:off x="6496492" y="945906"/>
            <a:ext cx="4233354" cy="4550020"/>
          </a:xfrm>
          <a:prstGeom prst="rect">
            <a:avLst/>
          </a:prstGeom>
        </p:spPr>
        <p:txBody>
          <a:bodyPr lIns="91439" rIns="91439"/>
          <a:lstStyle/>
          <a:p>
            <a:pPr/>
          </a:p>
        </p:txBody>
      </p:sp>
      <p:sp>
        <p:nvSpPr>
          <p:cNvPr id="162" name="Nivel de texto 1…"/>
          <p:cNvSpPr txBox="1"/>
          <p:nvPr>
            <p:ph type="body" sz="quarter" idx="1"/>
          </p:nvPr>
        </p:nvSpPr>
        <p:spPr>
          <a:xfrm>
            <a:off x="336868" y="2073349"/>
            <a:ext cx="3448323" cy="4550020"/>
          </a:xfrm>
          <a:prstGeom prst="rect">
            <a:avLst/>
          </a:prstGeom>
        </p:spPr>
        <p:txBody>
          <a:bodyPr>
            <a:normAutofit fontScale="100000" lnSpcReduction="0"/>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pPr/>
            <a:r>
              <a:t>Nivel de texto 1</a:t>
            </a:r>
          </a:p>
          <a:p>
            <a:pPr lvl="1"/>
            <a:r>
              <a:t>Nivel de texto 2</a:t>
            </a:r>
          </a:p>
          <a:p>
            <a:pPr lvl="2"/>
            <a:r>
              <a:t>Nivel de texto 3</a:t>
            </a:r>
          </a:p>
          <a:p>
            <a:pPr lvl="3"/>
            <a:r>
              <a:t>Nivel de texto 4</a:t>
            </a:r>
          </a:p>
          <a:p>
            <a:pPr lvl="4"/>
            <a:r>
              <a:t>Nivel de texto 5</a:t>
            </a:r>
          </a:p>
        </p:txBody>
      </p:sp>
      <p:sp>
        <p:nvSpPr>
          <p:cNvPr id="163"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ubtitle and Conten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0" name="Title 2"/>
          <p:cNvSpPr txBox="1"/>
          <p:nvPr/>
        </p:nvSpPr>
        <p:spPr>
          <a:xfrm>
            <a:off x="8588058" y="100013"/>
            <a:ext cx="3482023" cy="13554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r" defTabSz="685800">
              <a:lnSpc>
                <a:spcPct val="90000"/>
              </a:lnSpc>
              <a:defRPr sz="1000">
                <a:solidFill>
                  <a:srgbClr val="A6A6A6"/>
                </a:solidFill>
                <a:latin typeface="Arial"/>
                <a:ea typeface="Arial"/>
                <a:cs typeface="Arial"/>
                <a:sym typeface="Arial"/>
              </a:defRPr>
            </a:pPr>
            <a:r>
              <a:t>Confidential </a:t>
            </a:r>
            <a:r>
              <a:t>–</a:t>
            </a:r>
            <a:r>
              <a:t> for internal use only</a:t>
            </a:r>
          </a:p>
        </p:txBody>
      </p:sp>
      <p:sp>
        <p:nvSpPr>
          <p:cNvPr id="171" name="Rectangle 11"/>
          <p:cNvSpPr/>
          <p:nvPr/>
        </p:nvSpPr>
        <p:spPr>
          <a:xfrm>
            <a:off x="0" y="0"/>
            <a:ext cx="203200" cy="6858000"/>
          </a:xfrm>
          <a:prstGeom prst="rect">
            <a:avLst/>
          </a:prstGeom>
          <a:solidFill>
            <a:schemeClr val="accent2"/>
          </a:solidFill>
          <a:ln w="12700">
            <a:miter lim="400000"/>
          </a:ln>
        </p:spPr>
        <p:txBody>
          <a:bodyPr lIns="45719" rIns="45719" anchor="ctr"/>
          <a:lstStyle/>
          <a:p>
            <a:pPr algn="ctr">
              <a:defRPr sz="2400">
                <a:solidFill>
                  <a:srgbClr val="FFFFFF"/>
                </a:solidFill>
              </a:defRPr>
            </a:pPr>
          </a:p>
        </p:txBody>
      </p:sp>
      <p:sp>
        <p:nvSpPr>
          <p:cNvPr id="172" name="Nivel de texto 1…"/>
          <p:cNvSpPr txBox="1"/>
          <p:nvPr>
            <p:ph type="body" idx="1"/>
          </p:nvPr>
        </p:nvSpPr>
        <p:spPr>
          <a:xfrm>
            <a:off x="356417" y="1696284"/>
            <a:ext cx="11442295" cy="4281002"/>
          </a:xfrm>
          <a:prstGeom prst="rect">
            <a:avLst/>
          </a:prstGeom>
        </p:spPr>
        <p:txBody>
          <a:bodyPr>
            <a:normAutofit fontScale="100000" lnSpcReduction="0"/>
          </a:bodyPr>
          <a:lstStyle>
            <a:lvl1pPr>
              <a:lnSpc>
                <a:spcPct val="140000"/>
              </a:lnSpc>
              <a:defRPr sz="2900"/>
            </a:lvl1pPr>
            <a:lvl2pPr marL="685800" indent="-228600">
              <a:lnSpc>
                <a:spcPct val="140000"/>
              </a:lnSpc>
              <a:defRPr sz="2900"/>
            </a:lvl2pPr>
            <a:lvl3pPr marL="1143000" indent="-228600">
              <a:lnSpc>
                <a:spcPct val="140000"/>
              </a:lnSpc>
              <a:defRPr sz="2900"/>
            </a:lvl3pPr>
            <a:lvl4pPr marL="1600200" indent="-228600">
              <a:lnSpc>
                <a:spcPct val="140000"/>
              </a:lnSpc>
              <a:defRPr sz="2900"/>
            </a:lvl4pPr>
            <a:lvl5pPr marL="2057400" indent="-228600">
              <a:lnSpc>
                <a:spcPct val="140000"/>
              </a:lnSpc>
              <a:defRPr sz="2900"/>
            </a:lvl5pPr>
          </a:lstStyle>
          <a:p>
            <a:pPr/>
            <a:r>
              <a:t>Nivel de texto 1</a:t>
            </a:r>
          </a:p>
          <a:p>
            <a:pPr lvl="1"/>
            <a:r>
              <a:t>Nivel de texto 2</a:t>
            </a:r>
          </a:p>
          <a:p>
            <a:pPr lvl="2"/>
            <a:r>
              <a:t>Nivel de texto 3</a:t>
            </a:r>
          </a:p>
          <a:p>
            <a:pPr lvl="3"/>
            <a:r>
              <a:t>Nivel de texto 4</a:t>
            </a:r>
          </a:p>
          <a:p>
            <a:pPr lvl="4"/>
            <a:r>
              <a:t>Nivel de texto 5</a:t>
            </a:r>
          </a:p>
        </p:txBody>
      </p:sp>
      <p:sp>
        <p:nvSpPr>
          <p:cNvPr id="173" name="Texto del título"/>
          <p:cNvSpPr txBox="1"/>
          <p:nvPr>
            <p:ph type="title"/>
          </p:nvPr>
        </p:nvSpPr>
        <p:spPr>
          <a:xfrm>
            <a:off x="358877" y="204828"/>
            <a:ext cx="9259258" cy="657955"/>
          </a:xfrm>
          <a:prstGeom prst="rect">
            <a:avLst/>
          </a:prstGeom>
        </p:spPr>
        <p:txBody>
          <a:bodyPr>
            <a:normAutofit fontScale="100000" lnSpcReduction="0"/>
          </a:bodyPr>
          <a:lstStyle/>
          <a:p>
            <a:pPr/>
            <a:r>
              <a:t>Texto del título</a:t>
            </a:r>
          </a:p>
        </p:txBody>
      </p:sp>
      <p:sp>
        <p:nvSpPr>
          <p:cNvPr id="174" name="Text Placeholder 6"/>
          <p:cNvSpPr/>
          <p:nvPr>
            <p:ph type="body" sz="quarter" idx="21"/>
          </p:nvPr>
        </p:nvSpPr>
        <p:spPr>
          <a:xfrm>
            <a:off x="353132" y="882762"/>
            <a:ext cx="9265003" cy="479067"/>
          </a:xfrm>
          <a:prstGeom prst="rect">
            <a:avLst/>
          </a:prstGeom>
        </p:spPr>
        <p:txBody>
          <a:bodyPr lIns="0" tIns="0" rIns="0" bIns="0" anchor="b">
            <a:normAutofit fontScale="100000" lnSpcReduction="0"/>
          </a:bodyPr>
          <a:lstStyle/>
          <a:p>
            <a:pPr>
              <a:defRPr sz="2400">
                <a:solidFill>
                  <a:schemeClr val="accent3"/>
                </a:solidFill>
              </a:defRPr>
            </a:pPr>
          </a:p>
        </p:txBody>
      </p:sp>
      <p:sp>
        <p:nvSpPr>
          <p:cNvPr id="175" name="Número de diapositiva"/>
          <p:cNvSpPr txBox="1"/>
          <p:nvPr>
            <p:ph type="sldNum" sz="quarter" idx="2"/>
          </p:nvPr>
        </p:nvSpPr>
        <p:spPr>
          <a:prstGeom prst="rect">
            <a:avLst/>
          </a:prstGeom>
        </p:spPr>
        <p:txBody>
          <a:bodyPr/>
          <a:lstStyle>
            <a:lvl1pPr>
              <a:defRPr>
                <a:solidFill>
                  <a:schemeClr val="accent6"/>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ítulo y objetos">
    <p:spTree>
      <p:nvGrpSpPr>
        <p:cNvPr id="1" name=""/>
        <p:cNvGrpSpPr/>
        <p:nvPr/>
      </p:nvGrpSpPr>
      <p:grpSpPr>
        <a:xfrm>
          <a:off x="0" y="0"/>
          <a:ext cx="0" cy="0"/>
          <a:chOff x="0" y="0"/>
          <a:chExt cx="0" cy="0"/>
        </a:xfrm>
      </p:grpSpPr>
      <p:sp>
        <p:nvSpPr>
          <p:cNvPr id="20" name="Texto del título"/>
          <p:cNvSpPr txBox="1"/>
          <p:nvPr>
            <p:ph type="title"/>
          </p:nvPr>
        </p:nvSpPr>
        <p:spPr>
          <a:xfrm>
            <a:off x="838200" y="317500"/>
            <a:ext cx="6188075" cy="1325563"/>
          </a:xfrm>
          <a:prstGeom prst="rect">
            <a:avLst/>
          </a:prstGeom>
        </p:spPr>
        <p:txBody>
          <a:bodyPr>
            <a:normAutofit fontScale="100000" lnSpcReduction="0"/>
          </a:bodyPr>
          <a:lstStyle/>
          <a:p>
            <a:pPr/>
            <a:r>
              <a:t>Texto del título</a:t>
            </a:r>
          </a:p>
        </p:txBody>
      </p:sp>
      <p:sp>
        <p:nvSpPr>
          <p:cNvPr id="21" name="Nivel de texto 1…"/>
          <p:cNvSpPr txBox="1"/>
          <p:nvPr>
            <p:ph type="body" idx="1"/>
          </p:nvPr>
        </p:nvSpPr>
        <p:spPr>
          <a:xfrm>
            <a:off x="838200" y="1825625"/>
            <a:ext cx="10515600" cy="4351338"/>
          </a:xfrm>
          <a:prstGeom prst="rect">
            <a:avLst/>
          </a:prstGeom>
        </p:spPr>
        <p:txBody>
          <a:bodyPr>
            <a:normAutofit fontScale="100000" lnSpcReduction="0"/>
          </a:bodyPr>
          <a:lstStyle>
            <a:lvl1pPr>
              <a:defRPr sz="2400"/>
            </a:lvl1pPr>
            <a:lvl2pPr marL="731519" indent="-274319">
              <a:defRPr sz="2400"/>
            </a:lvl2pPr>
            <a:lvl3pPr marL="1219200" indent="-304800">
              <a:defRPr sz="2400"/>
            </a:lvl3pPr>
            <a:lvl4pPr marL="1714500" indent="-342900">
              <a:defRPr sz="2400"/>
            </a:lvl4pPr>
            <a:lvl5pPr marL="2171700" indent="-342900">
              <a:defRPr sz="2400"/>
            </a:lvl5pPr>
          </a:lstStyle>
          <a:p>
            <a:pPr/>
            <a:r>
              <a:t>Nivel de texto 1</a:t>
            </a:r>
          </a:p>
          <a:p>
            <a:pPr lvl="1"/>
            <a:r>
              <a:t>Nivel de texto 2</a:t>
            </a:r>
          </a:p>
          <a:p>
            <a:pPr lvl="2"/>
            <a:r>
              <a:t>Nivel de texto 3</a:t>
            </a:r>
          </a:p>
          <a:p>
            <a:pPr lvl="3"/>
            <a:r>
              <a:t>Nivel de texto 4</a:t>
            </a:r>
          </a:p>
          <a:p>
            <a:pPr lvl="4"/>
            <a:r>
              <a:t>Nivel de texto 5</a:t>
            </a:r>
          </a:p>
        </p:txBody>
      </p:sp>
      <p:sp>
        <p:nvSpPr>
          <p:cNvPr id="22"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Encabezado de secció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2" name="Texto del título"/>
          <p:cNvSpPr txBox="1"/>
          <p:nvPr>
            <p:ph type="title"/>
          </p:nvPr>
        </p:nvSpPr>
        <p:spPr>
          <a:xfrm>
            <a:off x="831850" y="1709740"/>
            <a:ext cx="10515601" cy="2852737"/>
          </a:xfrm>
          <a:prstGeom prst="rect">
            <a:avLst/>
          </a:prstGeom>
        </p:spPr>
        <p:txBody>
          <a:bodyPr anchor="b">
            <a:normAutofit fontScale="100000" lnSpcReduction="0"/>
          </a:bodyPr>
          <a:lstStyle>
            <a:lvl1pPr>
              <a:defRPr sz="6000"/>
            </a:lvl1pPr>
          </a:lstStyle>
          <a:p>
            <a:pPr/>
            <a:r>
              <a:t>Texto del título</a:t>
            </a:r>
          </a:p>
        </p:txBody>
      </p:sp>
      <p:sp>
        <p:nvSpPr>
          <p:cNvPr id="183" name="Nivel de texto 1…"/>
          <p:cNvSpPr txBox="1"/>
          <p:nvPr>
            <p:ph type="body" sz="quarter" idx="1"/>
          </p:nvPr>
        </p:nvSpPr>
        <p:spPr>
          <a:xfrm>
            <a:off x="831850" y="4589464"/>
            <a:ext cx="10515601" cy="1500188"/>
          </a:xfrm>
          <a:prstGeom prst="rect">
            <a:avLst/>
          </a:prstGeom>
        </p:spPr>
        <p:txBody>
          <a:bodyPr>
            <a:normAutofit fontScale="100000" lnSpcReduction="0"/>
          </a:bodyPr>
          <a:lstStyle>
            <a:lvl1pPr marL="0" indent="0">
              <a:buSzTx/>
              <a:buFontTx/>
              <a:buNone/>
              <a:defRPr sz="2400"/>
            </a:lvl1pPr>
            <a:lvl2pPr marL="0" indent="457200">
              <a:buSzTx/>
              <a:buFontTx/>
              <a:buNone/>
              <a:defRPr sz="2400"/>
            </a:lvl2pPr>
            <a:lvl3pPr marL="0" indent="914400">
              <a:buSzTx/>
              <a:buFontTx/>
              <a:buNone/>
              <a:defRPr sz="2400"/>
            </a:lvl3pPr>
            <a:lvl4pPr marL="0" indent="1371600">
              <a:buSzTx/>
              <a:buFontTx/>
              <a:buNone/>
              <a:defRPr sz="2400"/>
            </a:lvl4pPr>
            <a:lvl5pPr marL="0" indent="1828800">
              <a:buSzTx/>
              <a:buFontTx/>
              <a:buNone/>
              <a:defRPr sz="2400"/>
            </a:lvl5pPr>
          </a:lstStyle>
          <a:p>
            <a:pPr/>
            <a:r>
              <a:t>Nivel de texto 1</a:t>
            </a:r>
          </a:p>
          <a:p>
            <a:pPr lvl="1"/>
            <a:r>
              <a:t>Nivel de texto 2</a:t>
            </a:r>
          </a:p>
          <a:p>
            <a:pPr lvl="2"/>
            <a:r>
              <a:t>Nivel de texto 3</a:t>
            </a:r>
          </a:p>
          <a:p>
            <a:pPr lvl="3"/>
            <a:r>
              <a:t>Nivel de texto 4</a:t>
            </a:r>
          </a:p>
          <a:p>
            <a:pPr lvl="4"/>
            <a:r>
              <a:t>Nivel de texto 5</a:t>
            </a:r>
          </a:p>
        </p:txBody>
      </p:sp>
      <p:sp>
        <p:nvSpPr>
          <p:cNvPr id="184"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Encabezado de secció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9" name="Texto del título"/>
          <p:cNvSpPr txBox="1"/>
          <p:nvPr>
            <p:ph type="title"/>
          </p:nvPr>
        </p:nvSpPr>
        <p:spPr>
          <a:xfrm>
            <a:off x="4776537" y="5475623"/>
            <a:ext cx="5257801" cy="2852738"/>
          </a:xfrm>
          <a:prstGeom prst="rect">
            <a:avLst/>
          </a:prstGeom>
        </p:spPr>
        <p:txBody>
          <a:bodyPr>
            <a:normAutofit fontScale="100000" lnSpcReduction="0"/>
          </a:bodyPr>
          <a:lstStyle>
            <a:lvl1pPr>
              <a:defRPr sz="2200">
                <a:solidFill>
                  <a:srgbClr val="494949"/>
                </a:solidFill>
              </a:defRPr>
            </a:lvl1pPr>
          </a:lstStyle>
          <a:p>
            <a:pPr/>
            <a:r>
              <a:t>Texto del título</a:t>
            </a:r>
          </a:p>
        </p:txBody>
      </p:sp>
      <p:sp>
        <p:nvSpPr>
          <p:cNvPr id="30" name="Leyenda"/>
          <p:cNvSpPr/>
          <p:nvPr>
            <p:ph type="body" sz="quarter" idx="16"/>
          </p:nvPr>
        </p:nvSpPr>
        <p:spPr>
          <a:xfrm>
            <a:off x="4776537" y="8429960"/>
            <a:ext cx="5257801" cy="381001"/>
          </a:xfrm>
          <a:prstGeom prst="roundRect">
            <a:avLst>
              <a:gd name="adj" fmla="val 0"/>
            </a:avLst>
          </a:prstGeom>
          <a:solidFill>
            <a:srgbClr val="000000">
              <a:alpha val="0"/>
            </a:srgbClr>
          </a:solidFill>
        </p:spPr>
        <p:txBody>
          <a:bodyPr lIns="50800" tIns="50800" rIns="50800" bIns="50800"/>
          <a:lstStyle>
            <a:lvl1pPr marL="0" indent="0">
              <a:lnSpc>
                <a:spcPct val="100000"/>
              </a:lnSpc>
              <a:spcBef>
                <a:spcPts val="0"/>
              </a:spcBef>
              <a:buSzTx/>
              <a:buFontTx/>
              <a:buNone/>
              <a:defRPr sz="1800"/>
            </a:lvl1pPr>
          </a:lstStyle>
          <a:p>
            <a:pPr/>
            <a:r>
              <a:t>Leyenda</a:t>
            </a:r>
          </a:p>
        </p:txBody>
      </p:sp>
      <p:sp>
        <p:nvSpPr>
          <p:cNvPr id="31" name="Número de diapositiva"/>
          <p:cNvSpPr txBox="1"/>
          <p:nvPr>
            <p:ph type="sldNum" sz="quarter" idx="2"/>
          </p:nvPr>
        </p:nvSpPr>
        <p:spPr>
          <a:xfrm>
            <a:off x="5892800" y="6172200"/>
            <a:ext cx="2844800" cy="36830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os objetos">
    <p:spTree>
      <p:nvGrpSpPr>
        <p:cNvPr id="1" name=""/>
        <p:cNvGrpSpPr/>
        <p:nvPr/>
      </p:nvGrpSpPr>
      <p:grpSpPr>
        <a:xfrm>
          <a:off x="0" y="0"/>
          <a:ext cx="0" cy="0"/>
          <a:chOff x="0" y="0"/>
          <a:chExt cx="0" cy="0"/>
        </a:xfrm>
      </p:grpSpPr>
      <p:sp>
        <p:nvSpPr>
          <p:cNvPr id="38" name="Texto del título"/>
          <p:cNvSpPr txBox="1"/>
          <p:nvPr>
            <p:ph type="title"/>
          </p:nvPr>
        </p:nvSpPr>
        <p:spPr>
          <a:xfrm>
            <a:off x="838200" y="317500"/>
            <a:ext cx="6188075" cy="1325563"/>
          </a:xfrm>
          <a:prstGeom prst="rect">
            <a:avLst/>
          </a:prstGeom>
        </p:spPr>
        <p:txBody>
          <a:bodyPr>
            <a:normAutofit fontScale="100000" lnSpcReduction="0"/>
          </a:bodyPr>
          <a:lstStyle/>
          <a:p>
            <a:pPr/>
            <a:r>
              <a:t>Texto del título</a:t>
            </a:r>
          </a:p>
        </p:txBody>
      </p:sp>
      <p:sp>
        <p:nvSpPr>
          <p:cNvPr id="39" name="Nivel de texto 1…"/>
          <p:cNvSpPr txBox="1"/>
          <p:nvPr>
            <p:ph type="body" sz="half" idx="1"/>
          </p:nvPr>
        </p:nvSpPr>
        <p:spPr>
          <a:xfrm>
            <a:off x="838200" y="1825625"/>
            <a:ext cx="5181600" cy="4351338"/>
          </a:xfrm>
          <a:prstGeom prst="rect">
            <a:avLst/>
          </a:prstGeom>
        </p:spPr>
        <p:txBody>
          <a:bodyPr>
            <a:normAutofit fontScale="100000" lnSpcReduction="0"/>
          </a:bodyPr>
          <a:lstStyle/>
          <a:p>
            <a:pPr/>
            <a:r>
              <a:t>Nivel de texto 1</a:t>
            </a:r>
          </a:p>
          <a:p>
            <a:pPr lvl="1"/>
            <a:r>
              <a:t>Nivel de texto 2</a:t>
            </a:r>
          </a:p>
          <a:p>
            <a:pPr lvl="2"/>
            <a:r>
              <a:t>Nivel de texto 3</a:t>
            </a:r>
          </a:p>
          <a:p>
            <a:pPr lvl="3"/>
            <a:r>
              <a:t>Nivel de texto 4</a:t>
            </a:r>
          </a:p>
          <a:p>
            <a:pPr lvl="4"/>
            <a:r>
              <a:t>Nivel de texto 5</a:t>
            </a:r>
          </a:p>
        </p:txBody>
      </p:sp>
      <p:sp>
        <p:nvSpPr>
          <p:cNvPr id="40"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ació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7" name="Nivel de texto 1…"/>
          <p:cNvSpPr txBox="1"/>
          <p:nvPr>
            <p:ph type="body" sz="quarter" idx="1"/>
          </p:nvPr>
        </p:nvSpPr>
        <p:spPr>
          <a:xfrm>
            <a:off x="496887" y="1223962"/>
            <a:ext cx="5157789" cy="823913"/>
          </a:xfrm>
          <a:prstGeom prst="rect">
            <a:avLst/>
          </a:prstGeom>
        </p:spPr>
        <p:txBody>
          <a:bodyPr anchor="b">
            <a:normAutofit fontScale="100000" lnSpcReduction="0"/>
          </a:bodyPr>
          <a:lstStyle>
            <a:lvl1pPr marL="0" indent="0">
              <a:buSzTx/>
              <a:buFontTx/>
              <a:buNone/>
              <a:defRPr b="1" sz="2400">
                <a:solidFill>
                  <a:srgbClr val="189EAF"/>
                </a:solidFill>
              </a:defRPr>
            </a:lvl1pPr>
            <a:lvl2pPr marL="0" indent="457200">
              <a:buSzTx/>
              <a:buFontTx/>
              <a:buNone/>
              <a:defRPr b="1" sz="2400">
                <a:solidFill>
                  <a:srgbClr val="189EAF"/>
                </a:solidFill>
              </a:defRPr>
            </a:lvl2pPr>
            <a:lvl3pPr marL="0" indent="914400">
              <a:buSzTx/>
              <a:buFontTx/>
              <a:buNone/>
              <a:defRPr b="1" sz="2400">
                <a:solidFill>
                  <a:srgbClr val="189EAF"/>
                </a:solidFill>
              </a:defRPr>
            </a:lvl3pPr>
            <a:lvl4pPr marL="0" indent="1371600">
              <a:buSzTx/>
              <a:buFontTx/>
              <a:buNone/>
              <a:defRPr b="1" sz="2400">
                <a:solidFill>
                  <a:srgbClr val="189EAF"/>
                </a:solidFill>
              </a:defRPr>
            </a:lvl4pPr>
            <a:lvl5pPr marL="0" indent="1828800">
              <a:buSzTx/>
              <a:buFontTx/>
              <a:buNone/>
              <a:defRPr b="1" sz="2400">
                <a:solidFill>
                  <a:srgbClr val="189EAF"/>
                </a:solidFill>
              </a:defRPr>
            </a:lvl5pPr>
          </a:lstStyle>
          <a:p>
            <a:pPr/>
            <a:r>
              <a:t>Nivel de texto 1</a:t>
            </a:r>
          </a:p>
          <a:p>
            <a:pPr lvl="1"/>
            <a:r>
              <a:t>Nivel de texto 2</a:t>
            </a:r>
          </a:p>
          <a:p>
            <a:pPr lvl="2"/>
            <a:r>
              <a:t>Nivel de texto 3</a:t>
            </a:r>
          </a:p>
          <a:p>
            <a:pPr lvl="3"/>
            <a:r>
              <a:t>Nivel de texto 4</a:t>
            </a:r>
          </a:p>
          <a:p>
            <a:pPr lvl="4"/>
            <a:r>
              <a:t>Nivel de texto 5</a:t>
            </a:r>
          </a:p>
        </p:txBody>
      </p:sp>
      <p:sp>
        <p:nvSpPr>
          <p:cNvPr id="48" name="Marcador de texto 4"/>
          <p:cNvSpPr/>
          <p:nvPr>
            <p:ph type="body" sz="quarter" idx="21"/>
          </p:nvPr>
        </p:nvSpPr>
        <p:spPr>
          <a:xfrm>
            <a:off x="6835140" y="1681163"/>
            <a:ext cx="5183189" cy="823913"/>
          </a:xfrm>
          <a:prstGeom prst="rect">
            <a:avLst/>
          </a:prstGeom>
        </p:spPr>
        <p:txBody>
          <a:bodyPr anchor="b">
            <a:normAutofit fontScale="100000" lnSpcReduction="0"/>
          </a:bodyPr>
          <a:lstStyle/>
          <a:p>
            <a:pPr marL="0" indent="0">
              <a:buSzTx/>
              <a:buFontTx/>
              <a:buNone/>
              <a:defRPr b="1" sz="2400">
                <a:solidFill>
                  <a:srgbClr val="FFFFFF"/>
                </a:solidFill>
              </a:defRPr>
            </a:pPr>
          </a:p>
        </p:txBody>
      </p:sp>
      <p:sp>
        <p:nvSpPr>
          <p:cNvPr id="49"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olo el título">
    <p:spTree>
      <p:nvGrpSpPr>
        <p:cNvPr id="1" name=""/>
        <p:cNvGrpSpPr/>
        <p:nvPr/>
      </p:nvGrpSpPr>
      <p:grpSpPr>
        <a:xfrm>
          <a:off x="0" y="0"/>
          <a:ext cx="0" cy="0"/>
          <a:chOff x="0" y="0"/>
          <a:chExt cx="0" cy="0"/>
        </a:xfrm>
      </p:grpSpPr>
      <p:sp>
        <p:nvSpPr>
          <p:cNvPr id="56" name="Texto del título"/>
          <p:cNvSpPr txBox="1"/>
          <p:nvPr>
            <p:ph type="title"/>
          </p:nvPr>
        </p:nvSpPr>
        <p:spPr>
          <a:xfrm>
            <a:off x="838200" y="317500"/>
            <a:ext cx="6188075" cy="1325563"/>
          </a:xfrm>
          <a:prstGeom prst="rect">
            <a:avLst/>
          </a:prstGeom>
        </p:spPr>
        <p:txBody>
          <a:bodyPr>
            <a:normAutofit fontScale="100000" lnSpcReduction="0"/>
          </a:bodyPr>
          <a:lstStyle/>
          <a:p>
            <a:pPr/>
            <a:r>
              <a:t>Texto del título</a:t>
            </a:r>
          </a:p>
        </p:txBody>
      </p:sp>
      <p:sp>
        <p:nvSpPr>
          <p:cNvPr id="57"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En blanco">
    <p:spTree>
      <p:nvGrpSpPr>
        <p:cNvPr id="1" name=""/>
        <p:cNvGrpSpPr/>
        <p:nvPr/>
      </p:nvGrpSpPr>
      <p:grpSpPr>
        <a:xfrm>
          <a:off x="0" y="0"/>
          <a:ext cx="0" cy="0"/>
          <a:chOff x="0" y="0"/>
          <a:chExt cx="0" cy="0"/>
        </a:xfrm>
      </p:grpSpPr>
      <p:sp>
        <p:nvSpPr>
          <p:cNvPr id="64"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ido con título">
    <p:spTree>
      <p:nvGrpSpPr>
        <p:cNvPr id="1" name=""/>
        <p:cNvGrpSpPr/>
        <p:nvPr/>
      </p:nvGrpSpPr>
      <p:grpSpPr>
        <a:xfrm>
          <a:off x="0" y="0"/>
          <a:ext cx="0" cy="0"/>
          <a:chOff x="0" y="0"/>
          <a:chExt cx="0" cy="0"/>
        </a:xfrm>
      </p:grpSpPr>
      <p:sp>
        <p:nvSpPr>
          <p:cNvPr id="71" name="Texto del título"/>
          <p:cNvSpPr txBox="1"/>
          <p:nvPr>
            <p:ph type="title"/>
          </p:nvPr>
        </p:nvSpPr>
        <p:spPr>
          <a:xfrm>
            <a:off x="839787" y="457200"/>
            <a:ext cx="3932239" cy="1600200"/>
          </a:xfrm>
          <a:prstGeom prst="rect">
            <a:avLst/>
          </a:prstGeom>
        </p:spPr>
        <p:txBody>
          <a:bodyPr>
            <a:normAutofit fontScale="100000" lnSpcReduction="0"/>
          </a:bodyPr>
          <a:lstStyle>
            <a:lvl1pPr>
              <a:defRPr sz="3200"/>
            </a:lvl1pPr>
          </a:lstStyle>
          <a:p>
            <a:pPr/>
            <a:r>
              <a:t>Texto del título</a:t>
            </a:r>
          </a:p>
        </p:txBody>
      </p:sp>
      <p:sp>
        <p:nvSpPr>
          <p:cNvPr id="72" name="Nivel de texto 1…"/>
          <p:cNvSpPr txBox="1"/>
          <p:nvPr>
            <p:ph type="body" sz="half" idx="1"/>
          </p:nvPr>
        </p:nvSpPr>
        <p:spPr>
          <a:xfrm>
            <a:off x="5183187" y="987425"/>
            <a:ext cx="6172201" cy="4873625"/>
          </a:xfrm>
          <a:prstGeom prst="rect">
            <a:avLst/>
          </a:prstGeom>
        </p:spPr>
        <p:txBody>
          <a:bodyPr>
            <a:normAutofit fontScale="100000" lnSpcReduction="0"/>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pPr/>
            <a:r>
              <a:t>Nivel de texto 1</a:t>
            </a:r>
          </a:p>
          <a:p>
            <a:pPr lvl="1"/>
            <a:r>
              <a:t>Nivel de texto 2</a:t>
            </a:r>
          </a:p>
          <a:p>
            <a:pPr lvl="2"/>
            <a:r>
              <a:t>Nivel de texto 3</a:t>
            </a:r>
          </a:p>
          <a:p>
            <a:pPr lvl="3"/>
            <a:r>
              <a:t>Nivel de texto 4</a:t>
            </a:r>
          </a:p>
          <a:p>
            <a:pPr lvl="4"/>
            <a:r>
              <a:t>Nivel de texto 5</a:t>
            </a:r>
          </a:p>
        </p:txBody>
      </p:sp>
      <p:sp>
        <p:nvSpPr>
          <p:cNvPr id="73" name="Marcador de texto 3"/>
          <p:cNvSpPr/>
          <p:nvPr>
            <p:ph type="body" sz="quarter" idx="21"/>
          </p:nvPr>
        </p:nvSpPr>
        <p:spPr>
          <a:xfrm>
            <a:off x="839787" y="2057400"/>
            <a:ext cx="3932239" cy="3811588"/>
          </a:xfrm>
          <a:prstGeom prst="rect">
            <a:avLst/>
          </a:prstGeom>
        </p:spPr>
        <p:txBody>
          <a:bodyPr>
            <a:normAutofit fontScale="100000" lnSpcReduction="0"/>
          </a:bodyPr>
          <a:lstStyle/>
          <a:p>
            <a:pPr marL="0" indent="0">
              <a:buSzTx/>
              <a:buFontTx/>
              <a:buNone/>
              <a:defRPr sz="1600"/>
            </a:pPr>
          </a:p>
        </p:txBody>
      </p:sp>
      <p:sp>
        <p:nvSpPr>
          <p:cNvPr id="74"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Imagen con títul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1" name="Texto del título"/>
          <p:cNvSpPr txBox="1"/>
          <p:nvPr>
            <p:ph type="title"/>
          </p:nvPr>
        </p:nvSpPr>
        <p:spPr>
          <a:xfrm>
            <a:off x="336868" y="1211580"/>
            <a:ext cx="3932238" cy="1600201"/>
          </a:xfrm>
          <a:prstGeom prst="rect">
            <a:avLst/>
          </a:prstGeom>
        </p:spPr>
        <p:txBody>
          <a:bodyPr>
            <a:normAutofit fontScale="100000" lnSpcReduction="0"/>
          </a:bodyPr>
          <a:lstStyle>
            <a:lvl1pPr>
              <a:defRPr sz="2800"/>
            </a:lvl1pPr>
          </a:lstStyle>
          <a:p>
            <a:pPr/>
            <a:r>
              <a:t>Texto del título</a:t>
            </a:r>
          </a:p>
        </p:txBody>
      </p:sp>
      <p:sp>
        <p:nvSpPr>
          <p:cNvPr id="82" name="Marcador de posición de imagen 2"/>
          <p:cNvSpPr/>
          <p:nvPr>
            <p:ph type="pic" sz="half" idx="21"/>
          </p:nvPr>
        </p:nvSpPr>
        <p:spPr>
          <a:xfrm>
            <a:off x="6496492" y="945906"/>
            <a:ext cx="4233354" cy="4550020"/>
          </a:xfrm>
          <a:prstGeom prst="rect">
            <a:avLst/>
          </a:prstGeom>
        </p:spPr>
        <p:txBody>
          <a:bodyPr lIns="91439" rIns="91439"/>
          <a:lstStyle/>
          <a:p>
            <a:pPr/>
          </a:p>
        </p:txBody>
      </p:sp>
      <p:sp>
        <p:nvSpPr>
          <p:cNvPr id="83" name="Nivel de texto 1…"/>
          <p:cNvSpPr txBox="1"/>
          <p:nvPr>
            <p:ph type="body" sz="quarter" idx="1"/>
          </p:nvPr>
        </p:nvSpPr>
        <p:spPr>
          <a:xfrm>
            <a:off x="336868" y="2073349"/>
            <a:ext cx="3448323" cy="4550020"/>
          </a:xfrm>
          <a:prstGeom prst="rect">
            <a:avLst/>
          </a:prstGeom>
        </p:spPr>
        <p:txBody>
          <a:bodyPr>
            <a:normAutofit fontScale="100000" lnSpcReduction="0"/>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pPr/>
            <a:r>
              <a:t>Nivel de texto 1</a:t>
            </a:r>
          </a:p>
          <a:p>
            <a:pPr lvl="1"/>
            <a:r>
              <a:t>Nivel de texto 2</a:t>
            </a:r>
          </a:p>
          <a:p>
            <a:pPr lvl="2"/>
            <a:r>
              <a:t>Nivel de texto 3</a:t>
            </a:r>
          </a:p>
          <a:p>
            <a:pPr lvl="3"/>
            <a:r>
              <a:t>Nivel de texto 4</a:t>
            </a:r>
          </a:p>
          <a:p>
            <a:pPr lvl="4"/>
            <a:r>
              <a:t>Nivel de texto 5</a:t>
            </a:r>
          </a:p>
        </p:txBody>
      </p:sp>
      <p:sp>
        <p:nvSpPr>
          <p:cNvPr id="84" name="Número de diapositiva"/>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 Id="rId20" Type="http://schemas.openxmlformats.org/officeDocument/2006/relationships/slideLayout" Target="../slideLayouts/slideLayout18.xml"/><Relationship Id="rId21" Type="http://schemas.openxmlformats.org/officeDocument/2006/relationships/slideLayout" Target="../slideLayouts/slideLayout19.xml"/><Relationship Id="rId22"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Número de diapositiva"/>
          <p:cNvSpPr txBox="1"/>
          <p:nvPr>
            <p:ph type="sldNum" sz="quarter" idx="2"/>
          </p:nvPr>
        </p:nvSpPr>
        <p:spPr>
          <a:xfrm>
            <a:off x="11621483" y="6404292"/>
            <a:ext cx="273656" cy="269241"/>
          </a:xfrm>
          <a:prstGeom prst="rect">
            <a:avLst/>
          </a:prstGeom>
          <a:ln w="12700">
            <a:miter lim="400000"/>
          </a:ln>
        </p:spPr>
        <p:txBody>
          <a:bodyPr wrap="none" lIns="45719" rIns="45719" anchor="ctr">
            <a:spAutoFit/>
          </a:bodyPr>
          <a:lstStyle>
            <a:lvl1pPr algn="r">
              <a:defRPr sz="1200">
                <a:solidFill>
                  <a:srgbClr val="8A8A8A"/>
                </a:solidFill>
              </a:defRPr>
            </a:lvl1pPr>
          </a:lstStyle>
          <a:p>
            <a:pPr/>
            <a:fld id="{86CB4B4D-7CA3-9044-876B-883B54F8677D}" type="slidenum"/>
          </a:p>
        </p:txBody>
      </p:sp>
      <p:sp>
        <p:nvSpPr>
          <p:cNvPr id="3" name="Texto del título"/>
          <p:cNvSpPr txBox="1"/>
          <p:nvPr>
            <p:ph type="title"/>
          </p:nvPr>
        </p:nvSpPr>
        <p:spPr>
          <a:xfrm>
            <a:off x="609600" y="274637"/>
            <a:ext cx="10972800" cy="1325564"/>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Texto del título</a:t>
            </a:r>
          </a:p>
        </p:txBody>
      </p:sp>
      <p:sp>
        <p:nvSpPr>
          <p:cNvPr id="4" name="Nivel de texto 1…"/>
          <p:cNvSpPr txBox="1"/>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Nivel de texto 1</a:t>
            </a:r>
          </a:p>
          <a:p>
            <a:pPr lvl="1"/>
            <a:r>
              <a:t>Nivel de texto 2</a:t>
            </a:r>
          </a:p>
          <a:p>
            <a:pPr lvl="2"/>
            <a:r>
              <a:t>Nivel de texto 3</a:t>
            </a:r>
          </a:p>
          <a:p>
            <a:pPr lvl="3"/>
            <a:r>
              <a:t>Nivel de texto 4</a:t>
            </a:r>
          </a:p>
          <a:p>
            <a:pPr lvl="4"/>
            <a:r>
              <a:t>Nivel de texto 5</a:t>
            </a:r>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1" baseline="0" cap="none" i="0" spc="0" strike="noStrike" sz="2100" u="none">
          <a:solidFill>
            <a:schemeClr val="accent1"/>
          </a:solidFill>
          <a:uFillTx/>
          <a:latin typeface="Century Gothic"/>
          <a:ea typeface="Century Gothic"/>
          <a:cs typeface="Century Gothic"/>
          <a:sym typeface="Century Gothic"/>
        </a:defRPr>
      </a:lvl1pPr>
      <a:lvl2pPr marL="0" marR="0" indent="0" algn="l" defTabSz="914400" rtl="0" latinLnBrk="0">
        <a:lnSpc>
          <a:spcPct val="90000"/>
        </a:lnSpc>
        <a:spcBef>
          <a:spcPts val="0"/>
        </a:spcBef>
        <a:spcAft>
          <a:spcPts val="0"/>
        </a:spcAft>
        <a:buClrTx/>
        <a:buSzTx/>
        <a:buFontTx/>
        <a:buNone/>
        <a:tabLst/>
        <a:defRPr b="1" baseline="0" cap="none" i="0" spc="0" strike="noStrike" sz="2100" u="none">
          <a:solidFill>
            <a:schemeClr val="accent1"/>
          </a:solidFill>
          <a:uFillTx/>
          <a:latin typeface="Century Gothic"/>
          <a:ea typeface="Century Gothic"/>
          <a:cs typeface="Century Gothic"/>
          <a:sym typeface="Century Gothic"/>
        </a:defRPr>
      </a:lvl2pPr>
      <a:lvl3pPr marL="0" marR="0" indent="0" algn="l" defTabSz="914400" rtl="0" latinLnBrk="0">
        <a:lnSpc>
          <a:spcPct val="90000"/>
        </a:lnSpc>
        <a:spcBef>
          <a:spcPts val="0"/>
        </a:spcBef>
        <a:spcAft>
          <a:spcPts val="0"/>
        </a:spcAft>
        <a:buClrTx/>
        <a:buSzTx/>
        <a:buFontTx/>
        <a:buNone/>
        <a:tabLst/>
        <a:defRPr b="1" baseline="0" cap="none" i="0" spc="0" strike="noStrike" sz="2100" u="none">
          <a:solidFill>
            <a:schemeClr val="accent1"/>
          </a:solidFill>
          <a:uFillTx/>
          <a:latin typeface="Century Gothic"/>
          <a:ea typeface="Century Gothic"/>
          <a:cs typeface="Century Gothic"/>
          <a:sym typeface="Century Gothic"/>
        </a:defRPr>
      </a:lvl3pPr>
      <a:lvl4pPr marL="0" marR="0" indent="0" algn="l" defTabSz="914400" rtl="0" latinLnBrk="0">
        <a:lnSpc>
          <a:spcPct val="90000"/>
        </a:lnSpc>
        <a:spcBef>
          <a:spcPts val="0"/>
        </a:spcBef>
        <a:spcAft>
          <a:spcPts val="0"/>
        </a:spcAft>
        <a:buClrTx/>
        <a:buSzTx/>
        <a:buFontTx/>
        <a:buNone/>
        <a:tabLst/>
        <a:defRPr b="1" baseline="0" cap="none" i="0" spc="0" strike="noStrike" sz="2100" u="none">
          <a:solidFill>
            <a:schemeClr val="accent1"/>
          </a:solidFill>
          <a:uFillTx/>
          <a:latin typeface="Century Gothic"/>
          <a:ea typeface="Century Gothic"/>
          <a:cs typeface="Century Gothic"/>
          <a:sym typeface="Century Gothic"/>
        </a:defRPr>
      </a:lvl4pPr>
      <a:lvl5pPr marL="0" marR="0" indent="0" algn="l" defTabSz="914400" rtl="0" latinLnBrk="0">
        <a:lnSpc>
          <a:spcPct val="90000"/>
        </a:lnSpc>
        <a:spcBef>
          <a:spcPts val="0"/>
        </a:spcBef>
        <a:spcAft>
          <a:spcPts val="0"/>
        </a:spcAft>
        <a:buClrTx/>
        <a:buSzTx/>
        <a:buFontTx/>
        <a:buNone/>
        <a:tabLst/>
        <a:defRPr b="1" baseline="0" cap="none" i="0" spc="0" strike="noStrike" sz="2100" u="none">
          <a:solidFill>
            <a:schemeClr val="accent1"/>
          </a:solidFill>
          <a:uFillTx/>
          <a:latin typeface="Century Gothic"/>
          <a:ea typeface="Century Gothic"/>
          <a:cs typeface="Century Gothic"/>
          <a:sym typeface="Century Gothic"/>
        </a:defRPr>
      </a:lvl5pPr>
      <a:lvl6pPr marL="0" marR="0" indent="457200" algn="l" defTabSz="914400" rtl="0" latinLnBrk="0">
        <a:lnSpc>
          <a:spcPct val="90000"/>
        </a:lnSpc>
        <a:spcBef>
          <a:spcPts val="0"/>
        </a:spcBef>
        <a:spcAft>
          <a:spcPts val="0"/>
        </a:spcAft>
        <a:buClrTx/>
        <a:buSzTx/>
        <a:buFontTx/>
        <a:buNone/>
        <a:tabLst/>
        <a:defRPr b="1" baseline="0" cap="none" i="0" spc="0" strike="noStrike" sz="2100" u="none">
          <a:solidFill>
            <a:schemeClr val="accent1"/>
          </a:solidFill>
          <a:uFillTx/>
          <a:latin typeface="Century Gothic"/>
          <a:ea typeface="Century Gothic"/>
          <a:cs typeface="Century Gothic"/>
          <a:sym typeface="Century Gothic"/>
        </a:defRPr>
      </a:lvl6pPr>
      <a:lvl7pPr marL="0" marR="0" indent="914400" algn="l" defTabSz="914400" rtl="0" latinLnBrk="0">
        <a:lnSpc>
          <a:spcPct val="90000"/>
        </a:lnSpc>
        <a:spcBef>
          <a:spcPts val="0"/>
        </a:spcBef>
        <a:spcAft>
          <a:spcPts val="0"/>
        </a:spcAft>
        <a:buClrTx/>
        <a:buSzTx/>
        <a:buFontTx/>
        <a:buNone/>
        <a:tabLst/>
        <a:defRPr b="1" baseline="0" cap="none" i="0" spc="0" strike="noStrike" sz="2100" u="none">
          <a:solidFill>
            <a:schemeClr val="accent1"/>
          </a:solidFill>
          <a:uFillTx/>
          <a:latin typeface="Century Gothic"/>
          <a:ea typeface="Century Gothic"/>
          <a:cs typeface="Century Gothic"/>
          <a:sym typeface="Century Gothic"/>
        </a:defRPr>
      </a:lvl7pPr>
      <a:lvl8pPr marL="0" marR="0" indent="1371600" algn="l" defTabSz="914400" rtl="0" latinLnBrk="0">
        <a:lnSpc>
          <a:spcPct val="90000"/>
        </a:lnSpc>
        <a:spcBef>
          <a:spcPts val="0"/>
        </a:spcBef>
        <a:spcAft>
          <a:spcPts val="0"/>
        </a:spcAft>
        <a:buClrTx/>
        <a:buSzTx/>
        <a:buFontTx/>
        <a:buNone/>
        <a:tabLst/>
        <a:defRPr b="1" baseline="0" cap="none" i="0" spc="0" strike="noStrike" sz="2100" u="none">
          <a:solidFill>
            <a:schemeClr val="accent1"/>
          </a:solidFill>
          <a:uFillTx/>
          <a:latin typeface="Century Gothic"/>
          <a:ea typeface="Century Gothic"/>
          <a:cs typeface="Century Gothic"/>
          <a:sym typeface="Century Gothic"/>
        </a:defRPr>
      </a:lvl8pPr>
      <a:lvl9pPr marL="0" marR="0" indent="1828800" algn="l" defTabSz="914400" rtl="0" latinLnBrk="0">
        <a:lnSpc>
          <a:spcPct val="90000"/>
        </a:lnSpc>
        <a:spcBef>
          <a:spcPts val="0"/>
        </a:spcBef>
        <a:spcAft>
          <a:spcPts val="0"/>
        </a:spcAft>
        <a:buClrTx/>
        <a:buSzTx/>
        <a:buFontTx/>
        <a:buNone/>
        <a:tabLst/>
        <a:defRPr b="1" baseline="0" cap="none" i="0" spc="0" strike="noStrike" sz="2100" u="none">
          <a:solidFill>
            <a:schemeClr val="accent1"/>
          </a:solidFill>
          <a:uFillTx/>
          <a:latin typeface="Century Gothic"/>
          <a:ea typeface="Century Gothic"/>
          <a:cs typeface="Century Gothic"/>
          <a:sym typeface="Century Gothic"/>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C0C0C"/>
          </a:solidFill>
          <a:uFillTx/>
          <a:latin typeface="Myriad Pro"/>
          <a:ea typeface="Myriad Pro"/>
          <a:cs typeface="Myriad Pro"/>
          <a:sym typeface="Myriad Pro"/>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C0C0C"/>
          </a:solidFill>
          <a:uFillTx/>
          <a:latin typeface="Myriad Pro"/>
          <a:ea typeface="Myriad Pro"/>
          <a:cs typeface="Myriad Pro"/>
          <a:sym typeface="Myriad Pro"/>
        </a:defRPr>
      </a:lvl2pPr>
      <a:lvl3pPr marL="1234439" marR="0" indent="-320039"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C0C0C"/>
          </a:solidFill>
          <a:uFillTx/>
          <a:latin typeface="Myriad Pro"/>
          <a:ea typeface="Myriad Pro"/>
          <a:cs typeface="Myriad Pro"/>
          <a:sym typeface="Myriad Pro"/>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C0C0C"/>
          </a:solidFill>
          <a:uFillTx/>
          <a:latin typeface="Myriad Pro"/>
          <a:ea typeface="Myriad Pro"/>
          <a:cs typeface="Myriad Pro"/>
          <a:sym typeface="Myriad Pro"/>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C0C0C"/>
          </a:solidFill>
          <a:uFillTx/>
          <a:latin typeface="Myriad Pro"/>
          <a:ea typeface="Myriad Pro"/>
          <a:cs typeface="Myriad Pro"/>
          <a:sym typeface="Myriad Pro"/>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C0C0C"/>
          </a:solidFill>
          <a:uFillTx/>
          <a:latin typeface="Myriad Pro"/>
          <a:ea typeface="Myriad Pro"/>
          <a:cs typeface="Myriad Pro"/>
          <a:sym typeface="Myriad Pro"/>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C0C0C"/>
          </a:solidFill>
          <a:uFillTx/>
          <a:latin typeface="Myriad Pro"/>
          <a:ea typeface="Myriad Pro"/>
          <a:cs typeface="Myriad Pro"/>
          <a:sym typeface="Myriad Pro"/>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C0C0C"/>
          </a:solidFill>
          <a:uFillTx/>
          <a:latin typeface="Myriad Pro"/>
          <a:ea typeface="Myriad Pro"/>
          <a:cs typeface="Myriad Pro"/>
          <a:sym typeface="Myriad Pro"/>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C0C0C"/>
          </a:solidFill>
          <a:uFillTx/>
          <a:latin typeface="Myriad Pro"/>
          <a:ea typeface="Myriad Pro"/>
          <a:cs typeface="Myriad Pro"/>
          <a:sym typeface="Myriad Pro"/>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Myriad Pro"/>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Myriad Pro"/>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Myriad Pro"/>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Myriad Pro"/>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Myriad Pro"/>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Myriad Pro"/>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Myriad Pro"/>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Myriad Pro"/>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Myriad Pro"/>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Número de diapositiva"/>
          <p:cNvSpPr txBox="1"/>
          <p:nvPr>
            <p:ph type="sldNum" sz="quarter" idx="2"/>
          </p:nvPr>
        </p:nvSpPr>
        <p:spPr>
          <a:xfrm>
            <a:off x="11706240" y="6404292"/>
            <a:ext cx="188899"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4" name="Rectángulo 3"/>
          <p:cNvSpPr/>
          <p:nvPr/>
        </p:nvSpPr>
        <p:spPr>
          <a:xfrm>
            <a:off x="4848225" y="6269037"/>
            <a:ext cx="3937000" cy="47626"/>
          </a:xfrm>
          <a:prstGeom prst="rect">
            <a:avLst/>
          </a:prstGeom>
          <a:solidFill>
            <a:schemeClr val="accent2"/>
          </a:solidFill>
          <a:ln w="12700">
            <a:miter lim="400000"/>
          </a:ln>
        </p:spPr>
        <p:txBody>
          <a:bodyPr lIns="45719" rIns="45719" anchor="ctr"/>
          <a:lstStyle/>
          <a:p>
            <a:pPr algn="ctr">
              <a:defRPr>
                <a:solidFill>
                  <a:srgbClr val="FFFFFF"/>
                </a:solidFill>
              </a:defRPr>
            </a:pPr>
          </a:p>
        </p:txBody>
      </p:sp>
      <p:sp>
        <p:nvSpPr>
          <p:cNvPr id="195" name="Curso - Base de Datos…"/>
          <p:cNvSpPr txBox="1"/>
          <p:nvPr>
            <p:ph type="body" idx="4294967295"/>
          </p:nvPr>
        </p:nvSpPr>
        <p:spPr>
          <a:xfrm>
            <a:off x="190011" y="1174358"/>
            <a:ext cx="10596499" cy="5576542"/>
          </a:xfrm>
          <a:prstGeom prst="rect">
            <a:avLst/>
          </a:prstGeom>
          <a:solidFill>
            <a:srgbClr val="FFFFFF"/>
          </a:solidFill>
          <a:ln>
            <a:solidFill>
              <a:schemeClr val="accent1"/>
            </a:solidFill>
            <a:miter lim="800000"/>
          </a:ln>
        </p:spPr>
        <p:txBody>
          <a:bodyPr anchor="ctr"/>
          <a:lstStyle/>
          <a:p>
            <a:pPr marL="0" indent="0">
              <a:lnSpc>
                <a:spcPct val="100000"/>
              </a:lnSpc>
              <a:spcBef>
                <a:spcPts val="0"/>
              </a:spcBef>
              <a:buSzTx/>
              <a:buFontTx/>
              <a:buNone/>
              <a:defRPr sz="1800"/>
            </a:pPr>
          </a:p>
          <a:p>
            <a:pPr marL="180473" indent="-180473">
              <a:lnSpc>
                <a:spcPct val="100000"/>
              </a:lnSpc>
              <a:spcBef>
                <a:spcPts val="0"/>
              </a:spcBef>
              <a:buFontTx/>
              <a:defRPr sz="2700"/>
            </a:pPr>
            <a:r>
              <a:t>Curso - Base de Datos</a:t>
            </a:r>
          </a:p>
          <a:p>
            <a:pPr marL="180473" indent="-180473">
              <a:lnSpc>
                <a:spcPct val="100000"/>
              </a:lnSpc>
              <a:spcBef>
                <a:spcPts val="0"/>
              </a:spcBef>
              <a:buFontTx/>
              <a:defRPr sz="2700"/>
            </a:pPr>
          </a:p>
          <a:p>
            <a:pPr marL="180473" indent="-180473">
              <a:lnSpc>
                <a:spcPct val="100000"/>
              </a:lnSpc>
              <a:spcBef>
                <a:spcPts val="0"/>
              </a:spcBef>
              <a:buFontTx/>
              <a:defRPr sz="2700"/>
            </a:pPr>
            <a:r>
              <a:t>26-nov-2021</a:t>
            </a:r>
          </a:p>
          <a:p>
            <a:pPr marL="180473" indent="-180473">
              <a:lnSpc>
                <a:spcPct val="100000"/>
              </a:lnSpc>
              <a:spcBef>
                <a:spcPts val="0"/>
              </a:spcBef>
              <a:buFontTx/>
              <a:defRPr sz="2700"/>
            </a:pPr>
          </a:p>
          <a:p>
            <a:pPr marL="180473" indent="-180473">
              <a:lnSpc>
                <a:spcPct val="100000"/>
              </a:lnSpc>
              <a:spcBef>
                <a:spcPts val="0"/>
              </a:spcBef>
              <a:buFontTx/>
              <a:defRPr sz="2700"/>
            </a:pPr>
            <a:r>
              <a:t>Examen - Tipo B</a:t>
            </a:r>
          </a:p>
          <a:p>
            <a:pPr marL="180473" indent="-180473">
              <a:lnSpc>
                <a:spcPct val="100000"/>
              </a:lnSpc>
              <a:spcBef>
                <a:spcPts val="0"/>
              </a:spcBef>
              <a:buFontTx/>
              <a:defRPr sz="2700"/>
            </a:pPr>
          </a:p>
          <a:p>
            <a:pPr marL="180473" indent="-180473">
              <a:lnSpc>
                <a:spcPct val="100000"/>
              </a:lnSpc>
              <a:spcBef>
                <a:spcPts val="0"/>
              </a:spcBef>
              <a:buFontTx/>
              <a:defRPr sz="2700"/>
            </a:pPr>
            <a:r>
              <a:t>Itzel Martínez Quintino</a:t>
            </a:r>
          </a:p>
          <a:p>
            <a:pPr marL="0" indent="0">
              <a:lnSpc>
                <a:spcPct val="100000"/>
              </a:lnSpc>
              <a:spcBef>
                <a:spcPts val="0"/>
              </a:spcBef>
              <a:buSzTx/>
              <a:buFontTx/>
              <a:buNone/>
              <a:defRPr sz="1800"/>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Título 1"/>
          <p:cNvSpPr txBox="1"/>
          <p:nvPr>
            <p:ph type="title"/>
          </p:nvPr>
        </p:nvSpPr>
        <p:spPr>
          <a:xfrm>
            <a:off x="838199" y="317500"/>
            <a:ext cx="5683124" cy="441491"/>
          </a:xfrm>
          <a:prstGeom prst="rect">
            <a:avLst/>
          </a:prstGeom>
        </p:spPr>
        <p:txBody>
          <a:bodyPr/>
          <a:lstStyle/>
          <a:p>
            <a:pPr/>
            <a:r>
              <a:t>Tabla Vacuna</a:t>
            </a:r>
          </a:p>
        </p:txBody>
      </p:sp>
      <p:sp>
        <p:nvSpPr>
          <p:cNvPr id="292" name="Marcador de número de diapositiva 3"/>
          <p:cNvSpPr txBox="1"/>
          <p:nvPr>
            <p:ph type="sldNum" sz="quarter" idx="2"/>
          </p:nvPr>
        </p:nvSpPr>
        <p:spPr>
          <a:xfrm>
            <a:off x="11621483" y="6404292"/>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93" name="Imagen" descr="Imagen"/>
          <p:cNvPicPr>
            <a:picLocks noChangeAspect="1"/>
          </p:cNvPicPr>
          <p:nvPr/>
        </p:nvPicPr>
        <p:blipFill>
          <a:blip r:embed="rId2">
            <a:extLst/>
          </a:blip>
          <a:stretch>
            <a:fillRect/>
          </a:stretch>
        </p:blipFill>
        <p:spPr>
          <a:xfrm>
            <a:off x="1756232" y="1045397"/>
            <a:ext cx="7928559" cy="4946500"/>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5" name="Título 1"/>
          <p:cNvSpPr txBox="1"/>
          <p:nvPr>
            <p:ph type="title"/>
          </p:nvPr>
        </p:nvSpPr>
        <p:spPr>
          <a:xfrm>
            <a:off x="838199" y="317500"/>
            <a:ext cx="6143297" cy="437320"/>
          </a:xfrm>
          <a:prstGeom prst="rect">
            <a:avLst/>
          </a:prstGeom>
        </p:spPr>
        <p:txBody>
          <a:bodyPr/>
          <a:lstStyle/>
          <a:p>
            <a:pPr/>
            <a:r>
              <a:t>Tabla Componente</a:t>
            </a:r>
          </a:p>
        </p:txBody>
      </p:sp>
      <p:sp>
        <p:nvSpPr>
          <p:cNvPr id="296" name="Marcador de número de diapositiva 3"/>
          <p:cNvSpPr txBox="1"/>
          <p:nvPr>
            <p:ph type="sldNum" sz="quarter" idx="2"/>
          </p:nvPr>
        </p:nvSpPr>
        <p:spPr>
          <a:xfrm>
            <a:off x="11632719" y="6404292"/>
            <a:ext cx="262420"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97" name="Imagen" descr="Imagen"/>
          <p:cNvPicPr>
            <a:picLocks noChangeAspect="1"/>
          </p:cNvPicPr>
          <p:nvPr/>
        </p:nvPicPr>
        <p:blipFill>
          <a:blip r:embed="rId2">
            <a:extLst/>
          </a:blip>
          <a:stretch>
            <a:fillRect/>
          </a:stretch>
        </p:blipFill>
        <p:spPr>
          <a:xfrm>
            <a:off x="1520388" y="1096250"/>
            <a:ext cx="7797110" cy="4838386"/>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Título 1"/>
          <p:cNvSpPr txBox="1"/>
          <p:nvPr>
            <p:ph type="title"/>
          </p:nvPr>
        </p:nvSpPr>
        <p:spPr>
          <a:xfrm>
            <a:off x="838200" y="317500"/>
            <a:ext cx="6188076" cy="416799"/>
          </a:xfrm>
          <a:prstGeom prst="rect">
            <a:avLst/>
          </a:prstGeom>
        </p:spPr>
        <p:txBody>
          <a:bodyPr/>
          <a:lstStyle/>
          <a:p>
            <a:pPr/>
            <a:r>
              <a:t>Tabla Componentes Usados</a:t>
            </a:r>
          </a:p>
        </p:txBody>
      </p:sp>
      <p:sp>
        <p:nvSpPr>
          <p:cNvPr id="300" name="Marcador de número de diapositiva 3"/>
          <p:cNvSpPr txBox="1"/>
          <p:nvPr>
            <p:ph type="sldNum" sz="quarter" idx="2"/>
          </p:nvPr>
        </p:nvSpPr>
        <p:spPr>
          <a:xfrm>
            <a:off x="11621483" y="6404292"/>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01" name="Imagen" descr="Imagen"/>
          <p:cNvPicPr>
            <a:picLocks noChangeAspect="1"/>
          </p:cNvPicPr>
          <p:nvPr/>
        </p:nvPicPr>
        <p:blipFill>
          <a:blip r:embed="rId2">
            <a:extLst/>
          </a:blip>
          <a:stretch>
            <a:fillRect/>
          </a:stretch>
        </p:blipFill>
        <p:spPr>
          <a:xfrm>
            <a:off x="1246063" y="1000958"/>
            <a:ext cx="8125229" cy="5051064"/>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Título 1"/>
          <p:cNvSpPr txBox="1"/>
          <p:nvPr>
            <p:ph type="title"/>
          </p:nvPr>
        </p:nvSpPr>
        <p:spPr>
          <a:xfrm>
            <a:off x="838200" y="317500"/>
            <a:ext cx="6188075" cy="416799"/>
          </a:xfrm>
          <a:prstGeom prst="rect">
            <a:avLst/>
          </a:prstGeom>
        </p:spPr>
        <p:txBody>
          <a:bodyPr/>
          <a:lstStyle/>
          <a:p>
            <a:pPr defTabSz="493776">
              <a:defRPr sz="1134"/>
            </a:pPr>
            <a:r>
              <a:t>Farmaceutica Rochi</a:t>
            </a:r>
          </a:p>
          <a:p>
            <a:pPr defTabSz="493776">
              <a:defRPr sz="1134"/>
            </a:pPr>
            <a:r>
              <a:t>Reporte de Producción de vacunas contra la COVID-19 (Diseño)</a:t>
            </a:r>
          </a:p>
        </p:txBody>
      </p:sp>
      <p:sp>
        <p:nvSpPr>
          <p:cNvPr id="304" name="Marcador de número de diapositiva 3"/>
          <p:cNvSpPr txBox="1"/>
          <p:nvPr>
            <p:ph type="sldNum" sz="quarter" idx="2"/>
          </p:nvPr>
        </p:nvSpPr>
        <p:spPr>
          <a:xfrm>
            <a:off x="11621483" y="6404292"/>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05" name="Imagen" descr="Imagen"/>
          <p:cNvPicPr>
            <a:picLocks noChangeAspect="1"/>
          </p:cNvPicPr>
          <p:nvPr/>
        </p:nvPicPr>
        <p:blipFill>
          <a:blip r:embed="rId2">
            <a:extLst/>
          </a:blip>
          <a:stretch>
            <a:fillRect/>
          </a:stretch>
        </p:blipFill>
        <p:spPr>
          <a:xfrm>
            <a:off x="356060" y="2511395"/>
            <a:ext cx="11479880" cy="1880120"/>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Título 1"/>
          <p:cNvSpPr txBox="1"/>
          <p:nvPr>
            <p:ph type="title"/>
          </p:nvPr>
        </p:nvSpPr>
        <p:spPr>
          <a:xfrm>
            <a:off x="838200" y="317499"/>
            <a:ext cx="6188075" cy="687773"/>
          </a:xfrm>
          <a:prstGeom prst="rect">
            <a:avLst/>
          </a:prstGeom>
        </p:spPr>
        <p:txBody>
          <a:bodyPr/>
          <a:lstStyle/>
          <a:p>
            <a:pPr defTabSz="576072">
              <a:defRPr sz="1323"/>
            </a:pPr>
            <a:r>
              <a:t>Farmaceutica Rochi</a:t>
            </a:r>
          </a:p>
          <a:p>
            <a:pPr defTabSz="576072">
              <a:defRPr sz="1323"/>
            </a:pPr>
            <a:r>
              <a:t>Consulta en mysql</a:t>
            </a:r>
          </a:p>
          <a:p>
            <a:pPr defTabSz="576072">
              <a:defRPr sz="1323"/>
            </a:pPr>
            <a:r>
              <a:t>Reporte de Producción de vacunas contra la COVID-19 (Diseño)</a:t>
            </a:r>
          </a:p>
        </p:txBody>
      </p:sp>
      <p:sp>
        <p:nvSpPr>
          <p:cNvPr id="308" name="Marcador de número de diapositiva 3"/>
          <p:cNvSpPr txBox="1"/>
          <p:nvPr>
            <p:ph type="sldNum" sz="quarter" idx="2"/>
          </p:nvPr>
        </p:nvSpPr>
        <p:spPr>
          <a:xfrm>
            <a:off x="11621483" y="6404292"/>
            <a:ext cx="273656"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09" name="Imagen" descr="Imagen"/>
          <p:cNvPicPr>
            <a:picLocks noChangeAspect="1"/>
          </p:cNvPicPr>
          <p:nvPr/>
        </p:nvPicPr>
        <p:blipFill>
          <a:blip r:embed="rId2">
            <a:extLst/>
          </a:blip>
          <a:stretch>
            <a:fillRect/>
          </a:stretch>
        </p:blipFill>
        <p:spPr>
          <a:xfrm>
            <a:off x="1805967" y="1162686"/>
            <a:ext cx="7683106" cy="4797654"/>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Número de diapositiva"/>
          <p:cNvSpPr txBox="1"/>
          <p:nvPr>
            <p:ph type="sldNum" sz="quarter" idx="2"/>
          </p:nvPr>
        </p:nvSpPr>
        <p:spPr>
          <a:xfrm>
            <a:off x="11706240" y="6404292"/>
            <a:ext cx="188899"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8" name="Rectángulo 3"/>
          <p:cNvSpPr/>
          <p:nvPr/>
        </p:nvSpPr>
        <p:spPr>
          <a:xfrm>
            <a:off x="4848225" y="6269037"/>
            <a:ext cx="3937000" cy="47626"/>
          </a:xfrm>
          <a:prstGeom prst="rect">
            <a:avLst/>
          </a:prstGeom>
          <a:solidFill>
            <a:schemeClr val="accent2"/>
          </a:solidFill>
          <a:ln w="12700">
            <a:miter lim="400000"/>
          </a:ln>
        </p:spPr>
        <p:txBody>
          <a:bodyPr lIns="45719" rIns="45719" anchor="ctr"/>
          <a:lstStyle/>
          <a:p>
            <a:pPr algn="ctr">
              <a:defRPr>
                <a:solidFill>
                  <a:srgbClr val="FFFFFF"/>
                </a:solidFill>
              </a:defRPr>
            </a:pPr>
          </a:p>
        </p:txBody>
      </p:sp>
      <p:sp>
        <p:nvSpPr>
          <p:cNvPr id="199" name="Requerimiento:…"/>
          <p:cNvSpPr txBox="1"/>
          <p:nvPr>
            <p:ph type="body" idx="4294967295"/>
          </p:nvPr>
        </p:nvSpPr>
        <p:spPr>
          <a:xfrm>
            <a:off x="190011" y="1174358"/>
            <a:ext cx="10596499" cy="5576542"/>
          </a:xfrm>
          <a:prstGeom prst="rect">
            <a:avLst/>
          </a:prstGeom>
          <a:solidFill>
            <a:srgbClr val="FFFFFF"/>
          </a:solidFill>
          <a:ln>
            <a:solidFill>
              <a:schemeClr val="accent1"/>
            </a:solidFill>
            <a:miter lim="800000"/>
          </a:ln>
        </p:spPr>
        <p:txBody>
          <a:bodyPr/>
          <a:lstStyle/>
          <a:p>
            <a:pPr marL="0" indent="0">
              <a:lnSpc>
                <a:spcPct val="100000"/>
              </a:lnSpc>
              <a:spcBef>
                <a:spcPts val="0"/>
              </a:spcBef>
              <a:buSzTx/>
              <a:buFontTx/>
              <a:buNone/>
              <a:defRPr i="1" sz="1800"/>
            </a:pPr>
            <a:r>
              <a:t>Requerimiento: </a:t>
            </a:r>
          </a:p>
          <a:p>
            <a:pPr marL="0" indent="0">
              <a:lnSpc>
                <a:spcPct val="100000"/>
              </a:lnSpc>
              <a:spcBef>
                <a:spcPts val="0"/>
              </a:spcBef>
              <a:buSzTx/>
              <a:buFontTx/>
              <a:buNone/>
              <a:defRPr i="1" sz="1800"/>
            </a:pPr>
          </a:p>
          <a:p>
            <a:pPr marL="0" indent="0">
              <a:lnSpc>
                <a:spcPct val="100000"/>
              </a:lnSpc>
              <a:spcBef>
                <a:spcPts val="0"/>
              </a:spcBef>
              <a:buSzTx/>
              <a:buFontTx/>
              <a:buNone/>
              <a:defRPr i="1" sz="1600"/>
            </a:pPr>
            <a:r>
              <a:t>Lea con atención el enunciado y realice lo que se le pida, preste atención a las entidades y relaciones</a:t>
            </a:r>
            <a:br/>
            <a:r>
              <a:t>El seguimiento de la producción es importante en muchos entornos de fabricación, más aún cuando se trata del área farmacéutica, en particular, en la producción de vacunas. </a:t>
            </a:r>
          </a:p>
          <a:p>
            <a:pPr marL="0" indent="0">
              <a:lnSpc>
                <a:spcPct val="100000"/>
              </a:lnSpc>
              <a:spcBef>
                <a:spcPts val="0"/>
              </a:spcBef>
              <a:buSzTx/>
              <a:buFontTx/>
              <a:buNone/>
              <a:defRPr i="1" sz="1600"/>
            </a:pPr>
            <a:r>
              <a:t>Una farmacéutica desea desarrollar un sistema que le ayude a llevar registro de la producción de sus vacunas contra la COVID-19, para ello reúne los siguientes requerimientos:</a:t>
            </a:r>
          </a:p>
          <a:p>
            <a:pPr marL="0" indent="0">
              <a:lnSpc>
                <a:spcPct val="100000"/>
              </a:lnSpc>
              <a:spcBef>
                <a:spcPts val="0"/>
              </a:spcBef>
              <a:buSzTx/>
              <a:buFontTx/>
              <a:buNone/>
              <a:defRPr i="1" sz="1400"/>
            </a:pPr>
          </a:p>
          <a:p>
            <a:pPr marL="140368" indent="-140368">
              <a:lnSpc>
                <a:spcPct val="100000"/>
              </a:lnSpc>
              <a:spcBef>
                <a:spcPts val="0"/>
              </a:spcBef>
              <a:buFontTx/>
              <a:defRPr i="1" sz="1400"/>
            </a:pPr>
            <a:r>
              <a:t>Para cada vacuna se debe registrar su número de serie, el tipo de vacuna (vector viral, ARN, virus inactivo, etc.) y un campo que indique sí será utilizada o no para pruebas de calidad. </a:t>
            </a:r>
          </a:p>
          <a:p>
            <a:pPr marL="140368" indent="-140368">
              <a:lnSpc>
                <a:spcPct val="100000"/>
              </a:lnSpc>
              <a:spcBef>
                <a:spcPts val="0"/>
              </a:spcBef>
              <a:buFontTx/>
              <a:defRPr i="1" sz="1400"/>
            </a:pPr>
          </a:p>
          <a:p>
            <a:pPr marL="140368" indent="-140368">
              <a:lnSpc>
                <a:spcPct val="100000"/>
              </a:lnSpc>
              <a:spcBef>
                <a:spcPts val="0"/>
              </a:spcBef>
              <a:buFontTx/>
              <a:defRPr i="1" sz="1400"/>
            </a:pPr>
            <a:r>
              <a:t>Cada lote de vacunas debe reunir la información de la fecha de creación, el número de lote, el costo de producción, así como la cantidad de vacunas producidas y también debe indicarnos de alguna forma que las pruebas de calidad fueron aprobadas o no. </a:t>
            </a:r>
          </a:p>
          <a:p>
            <a:pPr marL="140368" indent="-140368">
              <a:lnSpc>
                <a:spcPct val="100000"/>
              </a:lnSpc>
              <a:spcBef>
                <a:spcPts val="0"/>
              </a:spcBef>
              <a:buFontTx/>
              <a:defRPr i="1" sz="1400"/>
            </a:pPr>
          </a:p>
          <a:p>
            <a:pPr marL="140368" indent="-140368">
              <a:lnSpc>
                <a:spcPct val="100000"/>
              </a:lnSpc>
              <a:spcBef>
                <a:spcPts val="0"/>
              </a:spcBef>
              <a:buFontTx/>
              <a:defRPr i="1" sz="1400"/>
            </a:pPr>
            <a:r>
              <a:t>A su vez, también se requiere llevar control de los componentes usados para la fabricación de cada lote, por lo que se debe llevar registro del tipo de componente, el costo unitario y el identificador único del componente; cada componente de fabricación puede ser usado en varios lotes, por lo que se debe también llevar registro de la cantidad usada de cada componente en la fabricación de cada lote.</a:t>
            </a:r>
          </a:p>
          <a:p>
            <a:pPr marL="140368" indent="-140368">
              <a:lnSpc>
                <a:spcPct val="100000"/>
              </a:lnSpc>
              <a:spcBef>
                <a:spcPts val="0"/>
              </a:spcBef>
              <a:buFontTx/>
              <a:defRPr i="1" sz="1400"/>
            </a:pPr>
          </a:p>
          <a:p>
            <a:pPr marL="140368" indent="-140368">
              <a:lnSpc>
                <a:spcPct val="100000"/>
              </a:lnSpc>
              <a:spcBef>
                <a:spcPts val="0"/>
              </a:spcBef>
              <a:buFontTx/>
              <a:defRPr i="1" sz="1400"/>
            </a:pPr>
            <a:r>
              <a:t>Cree un diagrama entidad relación que capture esta información sobre el sistema de control de producción de vacunas. Asegúrese de indicar llaves primarias y cardinalidad.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Título 1"/>
          <p:cNvSpPr txBox="1"/>
          <p:nvPr>
            <p:ph type="title"/>
          </p:nvPr>
        </p:nvSpPr>
        <p:spPr>
          <a:xfrm>
            <a:off x="556933" y="238036"/>
            <a:ext cx="6188076" cy="426047"/>
          </a:xfrm>
          <a:prstGeom prst="rect">
            <a:avLst/>
          </a:prstGeom>
        </p:spPr>
        <p:txBody>
          <a:bodyPr/>
          <a:lstStyle>
            <a:lvl1pPr algn="ctr"/>
          </a:lstStyle>
          <a:p>
            <a:pPr/>
            <a:r>
              <a:t>Diagrama Entidad - muchos a muchos</a:t>
            </a:r>
          </a:p>
        </p:txBody>
      </p:sp>
      <p:sp>
        <p:nvSpPr>
          <p:cNvPr id="202" name="Marcador de número de diapositiva 3"/>
          <p:cNvSpPr txBox="1"/>
          <p:nvPr>
            <p:ph type="sldNum" sz="quarter" idx="2"/>
          </p:nvPr>
        </p:nvSpPr>
        <p:spPr>
          <a:xfrm>
            <a:off x="12112640" y="6404292"/>
            <a:ext cx="188899"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3" name="Lote"/>
          <p:cNvSpPr/>
          <p:nvPr/>
        </p:nvSpPr>
        <p:spPr>
          <a:xfrm>
            <a:off x="1201930" y="1092133"/>
            <a:ext cx="855663" cy="413346"/>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Lote</a:t>
            </a:r>
          </a:p>
        </p:txBody>
      </p:sp>
      <p:sp>
        <p:nvSpPr>
          <p:cNvPr id="204" name="Vacuna"/>
          <p:cNvSpPr/>
          <p:nvPr/>
        </p:nvSpPr>
        <p:spPr>
          <a:xfrm>
            <a:off x="4588229" y="2201139"/>
            <a:ext cx="1198002" cy="413347"/>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Vacuna</a:t>
            </a:r>
          </a:p>
        </p:txBody>
      </p:sp>
      <p:sp>
        <p:nvSpPr>
          <p:cNvPr id="205" name="Línea"/>
          <p:cNvSpPr/>
          <p:nvPr/>
        </p:nvSpPr>
        <p:spPr>
          <a:xfrm flipH="1">
            <a:off x="5767715" y="2361722"/>
            <a:ext cx="421927" cy="1"/>
          </a:xfrm>
          <a:prstGeom prst="line">
            <a:avLst/>
          </a:prstGeom>
          <a:ln w="12700">
            <a:solidFill>
              <a:schemeClr val="accent1"/>
            </a:solidFill>
            <a:miter/>
          </a:ln>
        </p:spPr>
        <p:txBody>
          <a:bodyPr lIns="45719" rIns="45719"/>
          <a:lstStyle/>
          <a:p>
            <a:pPr/>
          </a:p>
        </p:txBody>
      </p:sp>
      <p:sp>
        <p:nvSpPr>
          <p:cNvPr id="206" name="tiene"/>
          <p:cNvSpPr/>
          <p:nvPr/>
        </p:nvSpPr>
        <p:spPr>
          <a:xfrm>
            <a:off x="2477704" y="820103"/>
            <a:ext cx="1270001" cy="9865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21600"/>
                </a:lnTo>
                <a:lnTo>
                  <a:pt x="21600" y="10800"/>
                </a:lnTo>
                <a:lnTo>
                  <a:pt x="10800" y="0"/>
                </a:lnTo>
                <a:close/>
              </a:path>
            </a:pathLst>
          </a:cu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tiene</a:t>
            </a:r>
          </a:p>
        </p:txBody>
      </p:sp>
      <p:sp>
        <p:nvSpPr>
          <p:cNvPr id="207" name="Línea"/>
          <p:cNvSpPr/>
          <p:nvPr/>
        </p:nvSpPr>
        <p:spPr>
          <a:xfrm>
            <a:off x="2035011" y="1313388"/>
            <a:ext cx="443028" cy="1"/>
          </a:xfrm>
          <a:prstGeom prst="line">
            <a:avLst/>
          </a:prstGeom>
          <a:ln w="12700">
            <a:solidFill>
              <a:schemeClr val="accent1"/>
            </a:solidFill>
            <a:miter/>
          </a:ln>
        </p:spPr>
        <p:txBody>
          <a:bodyPr lIns="45719" rIns="45719"/>
          <a:lstStyle/>
          <a:p>
            <a:pPr/>
          </a:p>
        </p:txBody>
      </p:sp>
      <p:sp>
        <p:nvSpPr>
          <p:cNvPr id="208" name="Línea"/>
          <p:cNvSpPr/>
          <p:nvPr/>
        </p:nvSpPr>
        <p:spPr>
          <a:xfrm>
            <a:off x="3206882" y="2925072"/>
            <a:ext cx="1627342" cy="1"/>
          </a:xfrm>
          <a:prstGeom prst="line">
            <a:avLst/>
          </a:prstGeom>
          <a:ln w="12700">
            <a:solidFill>
              <a:schemeClr val="accent1"/>
            </a:solidFill>
            <a:miter/>
          </a:ln>
        </p:spPr>
        <p:txBody>
          <a:bodyPr lIns="45719" rIns="45719"/>
          <a:lstStyle/>
          <a:p>
            <a:pPr/>
          </a:p>
        </p:txBody>
      </p:sp>
      <p:sp>
        <p:nvSpPr>
          <p:cNvPr id="209" name="Línea"/>
          <p:cNvSpPr/>
          <p:nvPr/>
        </p:nvSpPr>
        <p:spPr>
          <a:xfrm>
            <a:off x="4156714" y="2458499"/>
            <a:ext cx="443029" cy="1"/>
          </a:xfrm>
          <a:prstGeom prst="line">
            <a:avLst/>
          </a:prstGeom>
          <a:ln w="12700">
            <a:solidFill>
              <a:schemeClr val="accent1"/>
            </a:solidFill>
            <a:miter/>
          </a:ln>
        </p:spPr>
        <p:txBody>
          <a:bodyPr lIns="45719" rIns="45719"/>
          <a:lstStyle/>
          <a:p>
            <a:pPr/>
          </a:p>
        </p:txBody>
      </p:sp>
      <p:sp>
        <p:nvSpPr>
          <p:cNvPr id="210" name="Tipo componente"/>
          <p:cNvSpPr/>
          <p:nvPr/>
        </p:nvSpPr>
        <p:spPr>
          <a:xfrm>
            <a:off x="491608" y="3502235"/>
            <a:ext cx="2339098" cy="413347"/>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Tipo componente</a:t>
            </a:r>
          </a:p>
        </p:txBody>
      </p:sp>
      <p:sp>
        <p:nvSpPr>
          <p:cNvPr id="211" name="Numero de Serie"/>
          <p:cNvSpPr/>
          <p:nvPr/>
        </p:nvSpPr>
        <p:spPr>
          <a:xfrm>
            <a:off x="7881200" y="2106341"/>
            <a:ext cx="2339098" cy="413347"/>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Numero de Serie</a:t>
            </a:r>
          </a:p>
        </p:txBody>
      </p:sp>
      <p:sp>
        <p:nvSpPr>
          <p:cNvPr id="212" name="Tienen"/>
          <p:cNvSpPr/>
          <p:nvPr/>
        </p:nvSpPr>
        <p:spPr>
          <a:xfrm>
            <a:off x="6191088" y="1870415"/>
            <a:ext cx="1270001" cy="98657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21600"/>
                </a:lnTo>
                <a:lnTo>
                  <a:pt x="21600" y="10800"/>
                </a:lnTo>
                <a:lnTo>
                  <a:pt x="10800" y="0"/>
                </a:lnTo>
                <a:close/>
              </a:path>
            </a:pathLst>
          </a:cu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Tienen</a:t>
            </a:r>
          </a:p>
        </p:txBody>
      </p:sp>
      <p:sp>
        <p:nvSpPr>
          <p:cNvPr id="213" name="Línea"/>
          <p:cNvSpPr/>
          <p:nvPr/>
        </p:nvSpPr>
        <p:spPr>
          <a:xfrm flipH="1">
            <a:off x="1620310" y="3884352"/>
            <a:ext cx="1" cy="570287"/>
          </a:xfrm>
          <a:prstGeom prst="line">
            <a:avLst/>
          </a:prstGeom>
          <a:ln w="12700">
            <a:solidFill>
              <a:schemeClr val="accent1"/>
            </a:solidFill>
            <a:miter/>
          </a:ln>
        </p:spPr>
        <p:txBody>
          <a:bodyPr lIns="45719" rIns="45719"/>
          <a:lstStyle/>
          <a:p>
            <a:pPr/>
          </a:p>
        </p:txBody>
      </p:sp>
      <p:sp>
        <p:nvSpPr>
          <p:cNvPr id="214" name="Línea"/>
          <p:cNvSpPr/>
          <p:nvPr/>
        </p:nvSpPr>
        <p:spPr>
          <a:xfrm>
            <a:off x="7449685" y="2363701"/>
            <a:ext cx="443028" cy="1"/>
          </a:xfrm>
          <a:prstGeom prst="line">
            <a:avLst/>
          </a:prstGeom>
          <a:ln w="12700">
            <a:solidFill>
              <a:schemeClr val="accent1"/>
            </a:solidFill>
            <a:miter/>
          </a:ln>
        </p:spPr>
        <p:txBody>
          <a:bodyPr lIns="45719" rIns="45719"/>
          <a:lstStyle/>
          <a:p>
            <a:pPr/>
          </a:p>
        </p:txBody>
      </p:sp>
      <p:sp>
        <p:nvSpPr>
          <p:cNvPr id="215" name="Tipo"/>
          <p:cNvSpPr/>
          <p:nvPr/>
        </p:nvSpPr>
        <p:spPr>
          <a:xfrm>
            <a:off x="6227087" y="3185706"/>
            <a:ext cx="1198002" cy="413347"/>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Tipo</a:t>
            </a:r>
          </a:p>
        </p:txBody>
      </p:sp>
      <p:sp>
        <p:nvSpPr>
          <p:cNvPr id="216" name="Línea"/>
          <p:cNvSpPr/>
          <p:nvPr/>
        </p:nvSpPr>
        <p:spPr>
          <a:xfrm flipH="1">
            <a:off x="9189242" y="3386029"/>
            <a:ext cx="421927" cy="1"/>
          </a:xfrm>
          <a:prstGeom prst="line">
            <a:avLst/>
          </a:prstGeom>
          <a:ln w="12700">
            <a:solidFill>
              <a:schemeClr val="accent1"/>
            </a:solidFill>
            <a:miter/>
          </a:ln>
        </p:spPr>
        <p:txBody>
          <a:bodyPr lIns="45719" rIns="45719"/>
          <a:lstStyle/>
          <a:p>
            <a:pPr/>
          </a:p>
        </p:txBody>
      </p:sp>
      <p:sp>
        <p:nvSpPr>
          <p:cNvPr id="217" name="Numero de Lote Unico"/>
          <p:cNvSpPr/>
          <p:nvPr/>
        </p:nvSpPr>
        <p:spPr>
          <a:xfrm>
            <a:off x="3697787" y="3890702"/>
            <a:ext cx="2476004" cy="413347"/>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Numero de Lote Unico</a:t>
            </a:r>
          </a:p>
        </p:txBody>
      </p:sp>
      <p:sp>
        <p:nvSpPr>
          <p:cNvPr id="218" name="tiene"/>
          <p:cNvSpPr/>
          <p:nvPr/>
        </p:nvSpPr>
        <p:spPr>
          <a:xfrm>
            <a:off x="7904125" y="2899093"/>
            <a:ext cx="1270001" cy="986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21600"/>
                </a:lnTo>
                <a:lnTo>
                  <a:pt x="21600" y="10800"/>
                </a:lnTo>
                <a:lnTo>
                  <a:pt x="10800" y="0"/>
                </a:lnTo>
                <a:close/>
              </a:path>
            </a:pathLst>
          </a:cu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tiene</a:t>
            </a:r>
          </a:p>
        </p:txBody>
      </p:sp>
      <p:sp>
        <p:nvSpPr>
          <p:cNvPr id="219" name="Línea"/>
          <p:cNvSpPr/>
          <p:nvPr/>
        </p:nvSpPr>
        <p:spPr>
          <a:xfrm>
            <a:off x="7449685" y="3392379"/>
            <a:ext cx="443028" cy="1"/>
          </a:xfrm>
          <a:prstGeom prst="line">
            <a:avLst/>
          </a:prstGeom>
          <a:ln w="12700">
            <a:solidFill>
              <a:schemeClr val="accent1"/>
            </a:solidFill>
            <a:miter/>
          </a:ln>
        </p:spPr>
        <p:txBody>
          <a:bodyPr lIns="45719" rIns="45719"/>
          <a:lstStyle/>
          <a:p>
            <a:pPr/>
          </a:p>
        </p:txBody>
      </p:sp>
      <p:sp>
        <p:nvSpPr>
          <p:cNvPr id="220" name="Línea"/>
          <p:cNvSpPr/>
          <p:nvPr/>
        </p:nvSpPr>
        <p:spPr>
          <a:xfrm>
            <a:off x="3723936" y="1313388"/>
            <a:ext cx="443028" cy="1"/>
          </a:xfrm>
          <a:prstGeom prst="line">
            <a:avLst/>
          </a:prstGeom>
          <a:ln w="12700">
            <a:solidFill>
              <a:schemeClr val="accent1"/>
            </a:solidFill>
            <a:miter/>
          </a:ln>
        </p:spPr>
        <p:txBody>
          <a:bodyPr lIns="45719" rIns="45719"/>
          <a:lstStyle/>
          <a:p>
            <a:pPr/>
          </a:p>
        </p:txBody>
      </p:sp>
      <p:sp>
        <p:nvSpPr>
          <p:cNvPr id="221" name="Línea"/>
          <p:cNvSpPr/>
          <p:nvPr/>
        </p:nvSpPr>
        <p:spPr>
          <a:xfrm>
            <a:off x="4167815" y="1302925"/>
            <a:ext cx="1" cy="1170940"/>
          </a:xfrm>
          <a:prstGeom prst="line">
            <a:avLst/>
          </a:prstGeom>
          <a:ln w="12700">
            <a:solidFill>
              <a:schemeClr val="accent1"/>
            </a:solidFill>
            <a:miter/>
          </a:ln>
        </p:spPr>
        <p:txBody>
          <a:bodyPr lIns="45719" rIns="45719"/>
          <a:lstStyle/>
          <a:p>
            <a:pPr/>
          </a:p>
        </p:txBody>
      </p:sp>
      <p:sp>
        <p:nvSpPr>
          <p:cNvPr id="222" name="Tienen"/>
          <p:cNvSpPr/>
          <p:nvPr/>
        </p:nvSpPr>
        <p:spPr>
          <a:xfrm>
            <a:off x="981184" y="4320592"/>
            <a:ext cx="1270001" cy="986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21600"/>
                </a:lnTo>
                <a:lnTo>
                  <a:pt x="21600" y="10800"/>
                </a:lnTo>
                <a:lnTo>
                  <a:pt x="10800" y="0"/>
                </a:lnTo>
                <a:close/>
              </a:path>
            </a:pathLst>
          </a:cu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Tienen</a:t>
            </a:r>
          </a:p>
        </p:txBody>
      </p:sp>
      <p:sp>
        <p:nvSpPr>
          <p:cNvPr id="223" name="Línea"/>
          <p:cNvSpPr/>
          <p:nvPr/>
        </p:nvSpPr>
        <p:spPr>
          <a:xfrm flipV="1">
            <a:off x="1629296" y="2887625"/>
            <a:ext cx="1" cy="570286"/>
          </a:xfrm>
          <a:prstGeom prst="line">
            <a:avLst/>
          </a:prstGeom>
          <a:ln w="12700">
            <a:solidFill>
              <a:schemeClr val="accent1"/>
            </a:solidFill>
            <a:miter/>
          </a:ln>
        </p:spPr>
        <p:txBody>
          <a:bodyPr lIns="45719" rIns="45719"/>
          <a:lstStyle/>
          <a:p>
            <a:pPr/>
          </a:p>
        </p:txBody>
      </p:sp>
      <p:sp>
        <p:nvSpPr>
          <p:cNvPr id="224" name="Línea"/>
          <p:cNvSpPr/>
          <p:nvPr/>
        </p:nvSpPr>
        <p:spPr>
          <a:xfrm>
            <a:off x="6826088" y="2855374"/>
            <a:ext cx="1" cy="343489"/>
          </a:xfrm>
          <a:prstGeom prst="line">
            <a:avLst/>
          </a:prstGeom>
          <a:ln w="12700">
            <a:solidFill>
              <a:schemeClr val="accent1"/>
            </a:solidFill>
            <a:miter/>
          </a:ln>
        </p:spPr>
        <p:txBody>
          <a:bodyPr lIns="45719" rIns="45719"/>
          <a:lstStyle/>
          <a:p>
            <a:pPr/>
          </a:p>
        </p:txBody>
      </p:sp>
      <p:sp>
        <p:nvSpPr>
          <p:cNvPr id="225" name="Características"/>
          <p:cNvSpPr/>
          <p:nvPr/>
        </p:nvSpPr>
        <p:spPr>
          <a:xfrm>
            <a:off x="9571112" y="3203430"/>
            <a:ext cx="2339098" cy="365198"/>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Características</a:t>
            </a:r>
          </a:p>
        </p:txBody>
      </p:sp>
      <p:sp>
        <p:nvSpPr>
          <p:cNvPr id="226" name="1:0"/>
          <p:cNvSpPr txBox="1"/>
          <p:nvPr/>
        </p:nvSpPr>
        <p:spPr>
          <a:xfrm>
            <a:off x="4343417" y="1313388"/>
            <a:ext cx="421926"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1:0</a:t>
            </a:r>
          </a:p>
        </p:txBody>
      </p:sp>
      <p:sp>
        <p:nvSpPr>
          <p:cNvPr id="227" name="Línea"/>
          <p:cNvSpPr/>
          <p:nvPr/>
        </p:nvSpPr>
        <p:spPr>
          <a:xfrm flipH="1">
            <a:off x="1620663" y="1499888"/>
            <a:ext cx="1" cy="570286"/>
          </a:xfrm>
          <a:prstGeom prst="line">
            <a:avLst/>
          </a:prstGeom>
          <a:ln w="12700">
            <a:solidFill>
              <a:schemeClr val="accent1"/>
            </a:solidFill>
            <a:miter/>
          </a:ln>
        </p:spPr>
        <p:txBody>
          <a:bodyPr lIns="45719" rIns="45719"/>
          <a:lstStyle/>
          <a:p>
            <a:pPr/>
          </a:p>
        </p:txBody>
      </p:sp>
      <p:sp>
        <p:nvSpPr>
          <p:cNvPr id="228" name="Tiene"/>
          <p:cNvSpPr/>
          <p:nvPr/>
        </p:nvSpPr>
        <p:spPr>
          <a:xfrm>
            <a:off x="994761" y="1914526"/>
            <a:ext cx="1270001" cy="986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10800" y="21600"/>
                </a:lnTo>
                <a:lnTo>
                  <a:pt x="21600" y="10800"/>
                </a:lnTo>
                <a:lnTo>
                  <a:pt x="10800" y="0"/>
                </a:lnTo>
                <a:close/>
              </a:path>
            </a:pathLst>
          </a:cu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Tiene</a:t>
            </a:r>
          </a:p>
        </p:txBody>
      </p:sp>
      <p:sp>
        <p:nvSpPr>
          <p:cNvPr id="229" name="Línea"/>
          <p:cNvSpPr/>
          <p:nvPr/>
        </p:nvSpPr>
        <p:spPr>
          <a:xfrm>
            <a:off x="4828396" y="2912818"/>
            <a:ext cx="1" cy="961233"/>
          </a:xfrm>
          <a:prstGeom prst="line">
            <a:avLst/>
          </a:prstGeom>
          <a:ln w="12700">
            <a:solidFill>
              <a:schemeClr val="accent1"/>
            </a:solidFill>
            <a:miter/>
          </a:ln>
        </p:spPr>
        <p:txBody>
          <a:bodyPr lIns="45719" rIns="45719"/>
          <a:lstStyle/>
          <a:p>
            <a:pPr/>
          </a:p>
        </p:txBody>
      </p:sp>
      <p:sp>
        <p:nvSpPr>
          <p:cNvPr id="230" name="1:1"/>
          <p:cNvSpPr txBox="1"/>
          <p:nvPr/>
        </p:nvSpPr>
        <p:spPr>
          <a:xfrm>
            <a:off x="7351661" y="1700678"/>
            <a:ext cx="421927"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1:1</a:t>
            </a:r>
          </a:p>
        </p:txBody>
      </p:sp>
      <p:sp>
        <p:nvSpPr>
          <p:cNvPr id="231" name="1:1"/>
          <p:cNvSpPr txBox="1"/>
          <p:nvPr/>
        </p:nvSpPr>
        <p:spPr>
          <a:xfrm>
            <a:off x="6024786" y="2716040"/>
            <a:ext cx="421926"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1:1</a:t>
            </a:r>
          </a:p>
        </p:txBody>
      </p:sp>
      <p:sp>
        <p:nvSpPr>
          <p:cNvPr id="232" name="1:0"/>
          <p:cNvSpPr txBox="1"/>
          <p:nvPr/>
        </p:nvSpPr>
        <p:spPr>
          <a:xfrm>
            <a:off x="9079126" y="2841270"/>
            <a:ext cx="421927"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1:0</a:t>
            </a:r>
          </a:p>
        </p:txBody>
      </p:sp>
      <p:sp>
        <p:nvSpPr>
          <p:cNvPr id="233" name="1:1"/>
          <p:cNvSpPr txBox="1"/>
          <p:nvPr/>
        </p:nvSpPr>
        <p:spPr>
          <a:xfrm>
            <a:off x="4151124" y="3082570"/>
            <a:ext cx="421926"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1:1</a:t>
            </a:r>
          </a:p>
        </p:txBody>
      </p:sp>
      <p:sp>
        <p:nvSpPr>
          <p:cNvPr id="234" name="1:N"/>
          <p:cNvSpPr txBox="1"/>
          <p:nvPr/>
        </p:nvSpPr>
        <p:spPr>
          <a:xfrm>
            <a:off x="2118312" y="4120525"/>
            <a:ext cx="459878"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1:N</a:t>
            </a:r>
          </a:p>
        </p:txBody>
      </p:sp>
      <p:sp>
        <p:nvSpPr>
          <p:cNvPr id="235" name="Características"/>
          <p:cNvSpPr/>
          <p:nvPr/>
        </p:nvSpPr>
        <p:spPr>
          <a:xfrm>
            <a:off x="2045985" y="5467693"/>
            <a:ext cx="2339098" cy="413347"/>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val="1"/>
            </a:ext>
          </a:extLst>
        </p:spPr>
        <p:txBody>
          <a:bodyPr lIns="45719" rIns="45719" anchor="ctr"/>
          <a:lstStyle>
            <a:lvl1pPr algn="ctr"/>
          </a:lstStyle>
          <a:p>
            <a:pPr/>
            <a:r>
              <a:t>Características</a:t>
            </a:r>
          </a:p>
        </p:txBody>
      </p:sp>
      <p:sp>
        <p:nvSpPr>
          <p:cNvPr id="236" name="Línea"/>
          <p:cNvSpPr/>
          <p:nvPr/>
        </p:nvSpPr>
        <p:spPr>
          <a:xfrm>
            <a:off x="1588568" y="5718486"/>
            <a:ext cx="443028" cy="1"/>
          </a:xfrm>
          <a:prstGeom prst="line">
            <a:avLst/>
          </a:prstGeom>
          <a:ln w="12700">
            <a:solidFill>
              <a:schemeClr val="accent1"/>
            </a:solidFill>
            <a:miter/>
          </a:ln>
        </p:spPr>
        <p:txBody>
          <a:bodyPr lIns="45719" rIns="45719"/>
          <a:lstStyle/>
          <a:p>
            <a:pPr/>
          </a:p>
        </p:txBody>
      </p:sp>
      <p:sp>
        <p:nvSpPr>
          <p:cNvPr id="237" name="Línea"/>
          <p:cNvSpPr/>
          <p:nvPr/>
        </p:nvSpPr>
        <p:spPr>
          <a:xfrm>
            <a:off x="1606185" y="5280098"/>
            <a:ext cx="1" cy="426047"/>
          </a:xfrm>
          <a:prstGeom prst="line">
            <a:avLst/>
          </a:prstGeom>
          <a:ln w="12700">
            <a:solidFill>
              <a:schemeClr val="accent1"/>
            </a:solidFill>
            <a:miter/>
          </a:ln>
        </p:spPr>
        <p:txBody>
          <a:bodyPr lIns="45719" rIns="45719"/>
          <a:lstStyle/>
          <a:p>
            <a:pPr/>
          </a:p>
        </p:txBody>
      </p:sp>
      <p:sp>
        <p:nvSpPr>
          <p:cNvPr id="238" name="1:1"/>
          <p:cNvSpPr txBox="1"/>
          <p:nvPr/>
        </p:nvSpPr>
        <p:spPr>
          <a:xfrm>
            <a:off x="1922600" y="3017092"/>
            <a:ext cx="421926"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1:1</a:t>
            </a:r>
          </a:p>
        </p:txBody>
      </p:sp>
      <p:sp>
        <p:nvSpPr>
          <p:cNvPr id="239" name="Línea"/>
          <p:cNvSpPr/>
          <p:nvPr/>
        </p:nvSpPr>
        <p:spPr>
          <a:xfrm flipV="1">
            <a:off x="3216035" y="2426343"/>
            <a:ext cx="1" cy="492178"/>
          </a:xfrm>
          <a:prstGeom prst="line">
            <a:avLst/>
          </a:prstGeom>
          <a:ln w="12700">
            <a:solidFill>
              <a:schemeClr val="accent1"/>
            </a:solidFill>
            <a:miter/>
          </a:ln>
        </p:spPr>
        <p:txBody>
          <a:bodyPr lIns="45719" rIns="45719"/>
          <a:lstStyle/>
          <a:p>
            <a:pPr/>
          </a:p>
        </p:txBody>
      </p:sp>
      <p:sp>
        <p:nvSpPr>
          <p:cNvPr id="240" name="Línea"/>
          <p:cNvSpPr/>
          <p:nvPr/>
        </p:nvSpPr>
        <p:spPr>
          <a:xfrm flipH="1">
            <a:off x="2283713" y="2405334"/>
            <a:ext cx="917372" cy="1"/>
          </a:xfrm>
          <a:prstGeom prst="line">
            <a:avLst/>
          </a:prstGeom>
          <a:ln w="12700">
            <a:solidFill>
              <a:schemeClr val="accent1"/>
            </a:solidFill>
            <a:miter/>
          </a:ln>
        </p:spPr>
        <p:txBody>
          <a:bodyPr lIns="45719" rIns="45719"/>
          <a:lstStyle/>
          <a:p>
            <a:pP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Título 1"/>
          <p:cNvSpPr txBox="1"/>
          <p:nvPr>
            <p:ph type="title"/>
          </p:nvPr>
        </p:nvSpPr>
        <p:spPr>
          <a:xfrm>
            <a:off x="838200" y="317500"/>
            <a:ext cx="6188075" cy="1325563"/>
          </a:xfrm>
          <a:prstGeom prst="rect">
            <a:avLst/>
          </a:prstGeom>
        </p:spPr>
        <p:txBody>
          <a:bodyPr/>
          <a:lstStyle/>
          <a:p>
            <a:pPr/>
            <a:r>
              <a:t>Tablas</a:t>
            </a:r>
          </a:p>
        </p:txBody>
      </p:sp>
      <p:sp>
        <p:nvSpPr>
          <p:cNvPr id="243" name="Marcador de número de diapositiva 3"/>
          <p:cNvSpPr txBox="1"/>
          <p:nvPr>
            <p:ph type="sldNum" sz="quarter" idx="2"/>
          </p:nvPr>
        </p:nvSpPr>
        <p:spPr>
          <a:xfrm>
            <a:off x="11706240" y="6404292"/>
            <a:ext cx="188899"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44" name="Imagen" descr="Imagen"/>
          <p:cNvPicPr>
            <a:picLocks noChangeAspect="1"/>
          </p:cNvPicPr>
          <p:nvPr/>
        </p:nvPicPr>
        <p:blipFill>
          <a:blip r:embed="rId2">
            <a:extLst/>
          </a:blip>
          <a:stretch>
            <a:fillRect/>
          </a:stretch>
        </p:blipFill>
        <p:spPr>
          <a:xfrm>
            <a:off x="212570" y="984985"/>
            <a:ext cx="4635607" cy="1498378"/>
          </a:xfrm>
          <a:prstGeom prst="rect">
            <a:avLst/>
          </a:prstGeom>
          <a:ln w="12700">
            <a:miter lim="400000"/>
          </a:ln>
        </p:spPr>
      </p:pic>
      <p:pic>
        <p:nvPicPr>
          <p:cNvPr id="245" name="Imagen" descr="Imagen"/>
          <p:cNvPicPr>
            <a:picLocks noChangeAspect="1"/>
          </p:cNvPicPr>
          <p:nvPr/>
        </p:nvPicPr>
        <p:blipFill>
          <a:blip r:embed="rId3">
            <a:extLst/>
          </a:blip>
          <a:stretch>
            <a:fillRect/>
          </a:stretch>
        </p:blipFill>
        <p:spPr>
          <a:xfrm>
            <a:off x="5554339" y="944523"/>
            <a:ext cx="1937287" cy="1185164"/>
          </a:xfrm>
          <a:prstGeom prst="rect">
            <a:avLst/>
          </a:prstGeom>
          <a:ln w="12700">
            <a:miter lim="400000"/>
          </a:ln>
        </p:spPr>
      </p:pic>
      <p:pic>
        <p:nvPicPr>
          <p:cNvPr id="246" name="Imagen" descr="Imagen"/>
          <p:cNvPicPr>
            <a:picLocks noChangeAspect="1"/>
          </p:cNvPicPr>
          <p:nvPr/>
        </p:nvPicPr>
        <p:blipFill>
          <a:blip r:embed="rId4">
            <a:extLst/>
          </a:blip>
          <a:stretch>
            <a:fillRect/>
          </a:stretch>
        </p:blipFill>
        <p:spPr>
          <a:xfrm>
            <a:off x="193729" y="2479993"/>
            <a:ext cx="6327158" cy="2038107"/>
          </a:xfrm>
          <a:prstGeom prst="rect">
            <a:avLst/>
          </a:prstGeom>
          <a:ln w="12700">
            <a:miter lim="400000"/>
          </a:ln>
        </p:spPr>
      </p:pic>
      <p:pic>
        <p:nvPicPr>
          <p:cNvPr id="247" name="Imagen" descr="Imagen"/>
          <p:cNvPicPr>
            <a:picLocks noChangeAspect="1"/>
          </p:cNvPicPr>
          <p:nvPr/>
        </p:nvPicPr>
        <p:blipFill>
          <a:blip r:embed="rId5">
            <a:extLst/>
          </a:blip>
          <a:stretch>
            <a:fillRect/>
          </a:stretch>
        </p:blipFill>
        <p:spPr>
          <a:xfrm>
            <a:off x="6808032" y="2156679"/>
            <a:ext cx="4964837" cy="1676335"/>
          </a:xfrm>
          <a:prstGeom prst="rect">
            <a:avLst/>
          </a:prstGeom>
          <a:ln w="12700">
            <a:miter lim="400000"/>
          </a:ln>
        </p:spPr>
      </p:pic>
      <p:pic>
        <p:nvPicPr>
          <p:cNvPr id="248" name="Imagen" descr="Imagen"/>
          <p:cNvPicPr>
            <a:picLocks noChangeAspect="1"/>
          </p:cNvPicPr>
          <p:nvPr/>
        </p:nvPicPr>
        <p:blipFill>
          <a:blip r:embed="rId6">
            <a:extLst/>
          </a:blip>
          <a:stretch>
            <a:fillRect/>
          </a:stretch>
        </p:blipFill>
        <p:spPr>
          <a:xfrm>
            <a:off x="4363684" y="4635837"/>
            <a:ext cx="6164585" cy="1676335"/>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Título 1"/>
          <p:cNvSpPr txBox="1"/>
          <p:nvPr>
            <p:ph type="title"/>
          </p:nvPr>
        </p:nvSpPr>
        <p:spPr>
          <a:prstGeom prst="rect">
            <a:avLst/>
          </a:prstGeom>
        </p:spPr>
        <p:txBody>
          <a:bodyPr/>
          <a:lstStyle/>
          <a:p>
            <a:pPr/>
            <a:r>
              <a:t>Normalización de las Tablas</a:t>
            </a:r>
          </a:p>
        </p:txBody>
      </p:sp>
      <p:sp>
        <p:nvSpPr>
          <p:cNvPr id="251" name="Marcador de número de diapositiva 3"/>
          <p:cNvSpPr txBox="1"/>
          <p:nvPr>
            <p:ph type="sldNum" sz="quarter" idx="2"/>
          </p:nvPr>
        </p:nvSpPr>
        <p:spPr>
          <a:xfrm>
            <a:off x="11706240" y="6404292"/>
            <a:ext cx="188899"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52" name="Imagen" descr="Imagen"/>
          <p:cNvPicPr>
            <a:picLocks noChangeAspect="1"/>
          </p:cNvPicPr>
          <p:nvPr/>
        </p:nvPicPr>
        <p:blipFill>
          <a:blip r:embed="rId2">
            <a:extLst/>
          </a:blip>
          <a:stretch>
            <a:fillRect/>
          </a:stretch>
        </p:blipFill>
        <p:spPr>
          <a:xfrm>
            <a:off x="212570" y="984985"/>
            <a:ext cx="4635607" cy="1498378"/>
          </a:xfrm>
          <a:prstGeom prst="rect">
            <a:avLst/>
          </a:prstGeom>
          <a:ln w="12700">
            <a:miter lim="400000"/>
          </a:ln>
        </p:spPr>
      </p:pic>
      <p:pic>
        <p:nvPicPr>
          <p:cNvPr id="253" name="Imagen" descr="Imagen"/>
          <p:cNvPicPr>
            <a:picLocks noChangeAspect="1"/>
          </p:cNvPicPr>
          <p:nvPr/>
        </p:nvPicPr>
        <p:blipFill>
          <a:blip r:embed="rId3">
            <a:extLst/>
          </a:blip>
          <a:stretch>
            <a:fillRect/>
          </a:stretch>
        </p:blipFill>
        <p:spPr>
          <a:xfrm>
            <a:off x="5554339" y="944523"/>
            <a:ext cx="1937287" cy="1185164"/>
          </a:xfrm>
          <a:prstGeom prst="rect">
            <a:avLst/>
          </a:prstGeom>
          <a:ln w="12700">
            <a:miter lim="400000"/>
          </a:ln>
        </p:spPr>
      </p:pic>
      <p:pic>
        <p:nvPicPr>
          <p:cNvPr id="254" name="Imagen" descr="Imagen"/>
          <p:cNvPicPr>
            <a:picLocks noChangeAspect="1"/>
          </p:cNvPicPr>
          <p:nvPr/>
        </p:nvPicPr>
        <p:blipFill>
          <a:blip r:embed="rId4">
            <a:extLst/>
          </a:blip>
          <a:stretch>
            <a:fillRect/>
          </a:stretch>
        </p:blipFill>
        <p:spPr>
          <a:xfrm>
            <a:off x="244016" y="2687327"/>
            <a:ext cx="5550281" cy="1856541"/>
          </a:xfrm>
          <a:prstGeom prst="rect">
            <a:avLst/>
          </a:prstGeom>
          <a:ln w="12700">
            <a:miter lim="400000"/>
          </a:ln>
        </p:spPr>
      </p:pic>
      <p:pic>
        <p:nvPicPr>
          <p:cNvPr id="255" name="Imagen" descr="Imagen"/>
          <p:cNvPicPr>
            <a:picLocks noChangeAspect="1"/>
          </p:cNvPicPr>
          <p:nvPr/>
        </p:nvPicPr>
        <p:blipFill>
          <a:blip r:embed="rId5">
            <a:extLst/>
          </a:blip>
          <a:stretch>
            <a:fillRect/>
          </a:stretch>
        </p:blipFill>
        <p:spPr>
          <a:xfrm>
            <a:off x="6529244" y="2268052"/>
            <a:ext cx="4780069" cy="1977960"/>
          </a:xfrm>
          <a:prstGeom prst="rect">
            <a:avLst/>
          </a:prstGeom>
          <a:ln w="12700">
            <a:miter lim="400000"/>
          </a:ln>
        </p:spPr>
      </p:pic>
      <p:pic>
        <p:nvPicPr>
          <p:cNvPr id="256" name="Imagen" descr="Imagen"/>
          <p:cNvPicPr>
            <a:picLocks noChangeAspect="1"/>
          </p:cNvPicPr>
          <p:nvPr/>
        </p:nvPicPr>
        <p:blipFill>
          <a:blip r:embed="rId6">
            <a:extLst/>
          </a:blip>
          <a:stretch>
            <a:fillRect/>
          </a:stretch>
        </p:blipFill>
        <p:spPr>
          <a:xfrm>
            <a:off x="4423084" y="4631548"/>
            <a:ext cx="5648958" cy="1745025"/>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58" name="Rectangle 8"/>
          <p:cNvSpPr/>
          <p:nvPr/>
        </p:nvSpPr>
        <p:spPr>
          <a:xfrm>
            <a:off x="0" y="0"/>
            <a:ext cx="12192000" cy="6858000"/>
          </a:xfrm>
          <a:prstGeom prst="rect">
            <a:avLst/>
          </a:prstGeom>
          <a:solidFill>
            <a:srgbClr val="F2F2F2"/>
          </a:solidFill>
          <a:ln w="12700">
            <a:miter lim="400000"/>
          </a:ln>
        </p:spPr>
        <p:txBody>
          <a:bodyPr lIns="45719" rIns="45719" anchor="ctr"/>
          <a:lstStyle/>
          <a:p>
            <a:pPr algn="ctr">
              <a:defRPr>
                <a:solidFill>
                  <a:srgbClr val="FFFFFF"/>
                </a:solidFill>
              </a:defRPr>
            </a:pPr>
          </a:p>
        </p:txBody>
      </p:sp>
      <p:sp>
        <p:nvSpPr>
          <p:cNvPr id="259" name="Freeform: Shape 10"/>
          <p:cNvSpPr/>
          <p:nvPr/>
        </p:nvSpPr>
        <p:spPr>
          <a:xfrm rot="2700000">
            <a:off x="82782" y="-1386168"/>
            <a:ext cx="2424873" cy="36111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4504"/>
                </a:moveTo>
                <a:lnTo>
                  <a:pt x="21600" y="0"/>
                </a:lnTo>
                <a:lnTo>
                  <a:pt x="21600" y="21600"/>
                </a:lnTo>
                <a:lnTo>
                  <a:pt x="10567" y="21600"/>
                </a:lnTo>
                <a:close/>
              </a:path>
            </a:pathLst>
          </a:custGeom>
          <a:solidFill>
            <a:schemeClr val="accent4">
              <a:alpha val="40000"/>
            </a:schemeClr>
          </a:solidFill>
          <a:ln w="12700">
            <a:miter lim="400000"/>
          </a:ln>
        </p:spPr>
        <p:txBody>
          <a:bodyPr lIns="45719" rIns="45719" anchor="ctr"/>
          <a:lstStyle/>
          <a:p>
            <a:pPr algn="ctr">
              <a:defRPr>
                <a:solidFill>
                  <a:srgbClr val="FFFFFF"/>
                </a:solidFill>
              </a:defRPr>
            </a:pPr>
          </a:p>
        </p:txBody>
      </p:sp>
      <p:sp>
        <p:nvSpPr>
          <p:cNvPr id="260" name="Freeform: Shape 12"/>
          <p:cNvSpPr/>
          <p:nvPr/>
        </p:nvSpPr>
        <p:spPr>
          <a:xfrm rot="2700000">
            <a:off x="1571000" y="-338582"/>
            <a:ext cx="1635956" cy="16359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649"/>
                </a:moveTo>
                <a:lnTo>
                  <a:pt x="12649" y="0"/>
                </a:lnTo>
                <a:lnTo>
                  <a:pt x="21600" y="0"/>
                </a:lnTo>
                <a:lnTo>
                  <a:pt x="21600" y="21600"/>
                </a:lnTo>
                <a:lnTo>
                  <a:pt x="0" y="21600"/>
                </a:lnTo>
                <a:close/>
              </a:path>
            </a:pathLst>
          </a:custGeom>
          <a:solidFill>
            <a:schemeClr val="accent4">
              <a:alpha val="40000"/>
            </a:schemeClr>
          </a:solidFill>
          <a:ln w="12700">
            <a:miter lim="400000"/>
          </a:ln>
        </p:spPr>
        <p:txBody>
          <a:bodyPr lIns="45719" rIns="45719" anchor="ctr"/>
          <a:lstStyle/>
          <a:p>
            <a:pPr algn="ctr">
              <a:defRPr>
                <a:solidFill>
                  <a:srgbClr val="FFFFFF"/>
                </a:solidFill>
              </a:defRPr>
            </a:pPr>
          </a:p>
        </p:txBody>
      </p:sp>
      <p:sp>
        <p:nvSpPr>
          <p:cNvPr id="261" name="Freeform: Shape 14"/>
          <p:cNvSpPr/>
          <p:nvPr/>
        </p:nvSpPr>
        <p:spPr>
          <a:xfrm rot="2700000">
            <a:off x="9627985" y="-6588"/>
            <a:ext cx="4059394" cy="254811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2811"/>
                </a:moveTo>
                <a:lnTo>
                  <a:pt x="8042" y="0"/>
                </a:lnTo>
                <a:lnTo>
                  <a:pt x="21600" y="21600"/>
                </a:lnTo>
                <a:lnTo>
                  <a:pt x="0" y="21600"/>
                </a:lnTo>
                <a:close/>
              </a:path>
            </a:pathLst>
          </a:custGeom>
          <a:solidFill>
            <a:schemeClr val="accent1">
              <a:alpha val="30000"/>
            </a:schemeClr>
          </a:solidFill>
          <a:ln w="12700">
            <a:miter lim="400000"/>
          </a:ln>
        </p:spPr>
        <p:txBody>
          <a:bodyPr lIns="45719" rIns="45719" anchor="ctr"/>
          <a:lstStyle/>
          <a:p>
            <a:pPr algn="ctr">
              <a:defRPr>
                <a:solidFill>
                  <a:srgbClr val="FFFFFF"/>
                </a:solidFill>
              </a:defRPr>
            </a:pPr>
          </a:p>
        </p:txBody>
      </p:sp>
      <p:sp>
        <p:nvSpPr>
          <p:cNvPr id="262" name="Rectangle 16"/>
          <p:cNvSpPr/>
          <p:nvPr/>
        </p:nvSpPr>
        <p:spPr>
          <a:xfrm rot="2700000">
            <a:off x="10262923" y="1465780"/>
            <a:ext cx="1185709" cy="1185708"/>
          </a:xfrm>
          <a:prstGeom prst="rect">
            <a:avLst/>
          </a:prstGeom>
          <a:solidFill>
            <a:schemeClr val="accent1">
              <a:alpha val="30000"/>
            </a:schemeClr>
          </a:solidFill>
          <a:ln w="12700">
            <a:miter lim="400000"/>
          </a:ln>
        </p:spPr>
        <p:txBody>
          <a:bodyPr lIns="45719" rIns="45719" anchor="ctr"/>
          <a:lstStyle/>
          <a:p>
            <a:pPr algn="ctr">
              <a:defRPr>
                <a:solidFill>
                  <a:srgbClr val="FFFFFF"/>
                </a:solidFill>
              </a:defRPr>
            </a:pPr>
          </a:p>
        </p:txBody>
      </p:sp>
      <p:sp>
        <p:nvSpPr>
          <p:cNvPr id="263" name="Freeform: Shape 18"/>
          <p:cNvSpPr/>
          <p:nvPr/>
        </p:nvSpPr>
        <p:spPr>
          <a:xfrm rot="2700000">
            <a:off x="-29557" y="5198743"/>
            <a:ext cx="2444908" cy="23661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0"/>
                </a:lnTo>
                <a:lnTo>
                  <a:pt x="21600" y="5838"/>
                </a:lnTo>
                <a:lnTo>
                  <a:pt x="6346" y="21600"/>
                </a:lnTo>
                <a:lnTo>
                  <a:pt x="0" y="15042"/>
                </a:lnTo>
                <a:close/>
              </a:path>
            </a:pathLst>
          </a:custGeom>
          <a:solidFill>
            <a:schemeClr val="accent1">
              <a:alpha val="30000"/>
            </a:schemeClr>
          </a:solidFill>
          <a:ln w="12700">
            <a:miter lim="400000"/>
          </a:ln>
        </p:spPr>
        <p:txBody>
          <a:bodyPr lIns="45719" rIns="45719" anchor="ctr"/>
          <a:lstStyle/>
          <a:p>
            <a:pPr algn="ctr">
              <a:defRPr>
                <a:solidFill>
                  <a:srgbClr val="FFFFFF"/>
                </a:solidFill>
              </a:defRPr>
            </a:pPr>
          </a:p>
        </p:txBody>
      </p:sp>
      <p:sp>
        <p:nvSpPr>
          <p:cNvPr id="264" name="Rectangle 20"/>
          <p:cNvSpPr/>
          <p:nvPr/>
        </p:nvSpPr>
        <p:spPr>
          <a:xfrm rot="2700000">
            <a:off x="1769786" y="5439893"/>
            <a:ext cx="928468" cy="928468"/>
          </a:xfrm>
          <a:prstGeom prst="rect">
            <a:avLst/>
          </a:prstGeom>
          <a:solidFill>
            <a:schemeClr val="accent1">
              <a:alpha val="30000"/>
            </a:schemeClr>
          </a:solidFill>
          <a:ln w="12700">
            <a:miter lim="400000"/>
          </a:ln>
        </p:spPr>
        <p:txBody>
          <a:bodyPr lIns="45719" rIns="45719" anchor="ctr"/>
          <a:lstStyle/>
          <a:p>
            <a:pPr algn="ctr">
              <a:defRPr>
                <a:solidFill>
                  <a:srgbClr val="FFFFFF"/>
                </a:solidFill>
                <a:effectLst>
                  <a:outerShdw sx="100000" sy="100000" kx="0" ky="0" algn="b" rotWithShape="0" blurRad="38100" dist="38100" dir="2700000">
                    <a:srgbClr val="000000">
                      <a:alpha val="43137"/>
                    </a:srgbClr>
                  </a:outerShdw>
                </a:effectLst>
              </a:defRPr>
            </a:pPr>
          </a:p>
        </p:txBody>
      </p:sp>
      <p:sp>
        <p:nvSpPr>
          <p:cNvPr id="265" name="Freeform: Shape 22"/>
          <p:cNvSpPr/>
          <p:nvPr/>
        </p:nvSpPr>
        <p:spPr>
          <a:xfrm rot="2700000">
            <a:off x="3401311" y="734310"/>
            <a:ext cx="5389380" cy="53893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4"/>
                </a:moveTo>
                <a:lnTo>
                  <a:pt x="2164" y="0"/>
                </a:lnTo>
                <a:lnTo>
                  <a:pt x="21600" y="0"/>
                </a:lnTo>
                <a:lnTo>
                  <a:pt x="21600" y="19393"/>
                </a:lnTo>
                <a:lnTo>
                  <a:pt x="19393" y="21600"/>
                </a:lnTo>
                <a:lnTo>
                  <a:pt x="0" y="21600"/>
                </a:lnTo>
                <a:close/>
              </a:path>
            </a:pathLst>
          </a:custGeom>
          <a:solidFill>
            <a:srgbClr val="FFFFFF"/>
          </a:solidFill>
          <a:ln w="12700">
            <a:miter lim="400000"/>
          </a:ln>
        </p:spPr>
        <p:txBody>
          <a:bodyPr lIns="45719" rIns="45719" anchor="ctr"/>
          <a:lstStyle/>
          <a:p>
            <a:pPr algn="ctr">
              <a:defRPr>
                <a:solidFill>
                  <a:srgbClr val="FFFFFF"/>
                </a:solidFill>
              </a:defRPr>
            </a:pPr>
          </a:p>
        </p:txBody>
      </p:sp>
      <p:sp>
        <p:nvSpPr>
          <p:cNvPr id="266" name="Marcador de número de diapositiva 3"/>
          <p:cNvSpPr txBox="1"/>
          <p:nvPr>
            <p:ph type="sldNum" sz="quarter" idx="2"/>
          </p:nvPr>
        </p:nvSpPr>
        <p:spPr>
          <a:xfrm>
            <a:off x="321731" y="6404292"/>
            <a:ext cx="188899" cy="269241"/>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lgn="l">
              <a:spcBef>
                <a:spcPts val="600"/>
              </a:spcBef>
              <a:defRPr>
                <a:solidFill>
                  <a:srgbClr val="FFFFFF"/>
                </a:solidFill>
              </a:defRPr>
            </a:lvl1pPr>
          </a:lstStyle>
          <a:p>
            <a:pPr/>
            <a:fld id="{86CB4B4D-7CA3-9044-876B-883B54F8677D}" type="slidenum"/>
          </a:p>
        </p:txBody>
      </p:sp>
      <p:sp>
        <p:nvSpPr>
          <p:cNvPr id="267" name="Freeform: Shape 24"/>
          <p:cNvSpPr/>
          <p:nvPr/>
        </p:nvSpPr>
        <p:spPr>
          <a:xfrm rot="2700000">
            <a:off x="2700283" y="33282"/>
            <a:ext cx="6791436" cy="67914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919" y="258"/>
                </a:moveTo>
                <a:lnTo>
                  <a:pt x="6177" y="0"/>
                </a:lnTo>
                <a:lnTo>
                  <a:pt x="21600" y="0"/>
                </a:lnTo>
                <a:lnTo>
                  <a:pt x="21600" y="15389"/>
                </a:lnTo>
                <a:lnTo>
                  <a:pt x="21342" y="15647"/>
                </a:lnTo>
                <a:lnTo>
                  <a:pt x="21342" y="258"/>
                </a:lnTo>
                <a:close/>
                <a:moveTo>
                  <a:pt x="0" y="6177"/>
                </a:moveTo>
                <a:lnTo>
                  <a:pt x="258" y="5919"/>
                </a:lnTo>
                <a:lnTo>
                  <a:pt x="258" y="21342"/>
                </a:lnTo>
                <a:lnTo>
                  <a:pt x="15647" y="21342"/>
                </a:lnTo>
                <a:lnTo>
                  <a:pt x="15389" y="21600"/>
                </a:lnTo>
                <a:lnTo>
                  <a:pt x="0" y="21600"/>
                </a:lnTo>
                <a:close/>
              </a:path>
            </a:pathLst>
          </a:custGeom>
          <a:solidFill>
            <a:srgbClr val="FFFFFF">
              <a:alpha val="60000"/>
            </a:srgbClr>
          </a:solidFill>
          <a:ln w="12700">
            <a:miter lim="400000"/>
          </a:ln>
        </p:spPr>
        <p:txBody>
          <a:bodyPr lIns="45719" rIns="45719" anchor="ctr"/>
          <a:lstStyle/>
          <a:p>
            <a:pPr algn="ctr"/>
          </a:p>
        </p:txBody>
      </p:sp>
      <p:sp>
        <p:nvSpPr>
          <p:cNvPr id="268" name="Título 1"/>
          <p:cNvSpPr txBox="1"/>
          <p:nvPr>
            <p:ph type="title"/>
          </p:nvPr>
        </p:nvSpPr>
        <p:spPr>
          <a:xfrm>
            <a:off x="3204641" y="2353641"/>
            <a:ext cx="5782717" cy="2150719"/>
          </a:xfrm>
          <a:prstGeom prst="rect">
            <a:avLst/>
          </a:prstGeom>
        </p:spPr>
        <p:txBody>
          <a:bodyPr anchor="ctr"/>
          <a:lstStyle>
            <a:lvl1pPr algn="ctr">
              <a:defRPr sz="3600">
                <a:solidFill>
                  <a:srgbClr val="080808"/>
                </a:solidFill>
              </a:defRPr>
            </a:lvl1pPr>
          </a:lstStyle>
          <a:p>
            <a:pPr/>
            <a:r>
              <a:t>Diagrama Fisico</a:t>
            </a:r>
          </a:p>
        </p:txBody>
      </p:sp>
      <p:sp>
        <p:nvSpPr>
          <p:cNvPr id="269" name="Freeform: Shape 26"/>
          <p:cNvSpPr/>
          <p:nvPr/>
        </p:nvSpPr>
        <p:spPr>
          <a:xfrm rot="2700000">
            <a:off x="9629822" y="5457590"/>
            <a:ext cx="2231795" cy="25688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8338" y="0"/>
                </a:lnTo>
                <a:lnTo>
                  <a:pt x="21600" y="2834"/>
                </a:lnTo>
                <a:lnTo>
                  <a:pt x="0" y="21600"/>
                </a:lnTo>
                <a:close/>
              </a:path>
            </a:pathLst>
          </a:custGeom>
          <a:solidFill>
            <a:schemeClr val="accent4">
              <a:alpha val="40000"/>
            </a:schemeClr>
          </a:solidFill>
          <a:ln w="12700">
            <a:miter lim="400000"/>
          </a:ln>
        </p:spPr>
        <p:txBody>
          <a:bodyPr lIns="45719" rIns="45719" anchor="ctr"/>
          <a:lstStyle/>
          <a:p>
            <a:pPr algn="ctr">
              <a:defRPr>
                <a:solidFill>
                  <a:srgbClr val="FFFFFF"/>
                </a:solidFill>
              </a:defRPr>
            </a:pPr>
          </a:p>
        </p:txBody>
      </p:sp>
      <p:sp>
        <p:nvSpPr>
          <p:cNvPr id="270" name="Rectangle 28"/>
          <p:cNvSpPr/>
          <p:nvPr/>
        </p:nvSpPr>
        <p:spPr>
          <a:xfrm rot="2700000">
            <a:off x="9720058" y="5243545"/>
            <a:ext cx="959986" cy="959986"/>
          </a:xfrm>
          <a:prstGeom prst="rect">
            <a:avLst/>
          </a:prstGeom>
          <a:solidFill>
            <a:schemeClr val="accent4">
              <a:alpha val="40000"/>
            </a:schemeClr>
          </a:solidFill>
          <a:ln w="12700">
            <a:miter lim="400000"/>
          </a:ln>
        </p:spPr>
        <p:txBody>
          <a:bodyPr lIns="45719" rIns="45719" anchor="ctr"/>
          <a:lstStyle/>
          <a:p>
            <a:pPr algn="ctr">
              <a:defRPr>
                <a:solidFill>
                  <a:srgbClr val="FFFFFF"/>
                </a:solidFill>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entr" nodeType="afterEffect" presetID="10" grpId="1" fill="hold">
                                  <p:stCondLst>
                                    <p:cond delay="500"/>
                                  </p:stCondLst>
                                  <p:iterate type="el" backwards="0">
                                    <p:tmAbs val="0"/>
                                  </p:iterate>
                                  <p:childTnLst>
                                    <p:set>
                                      <p:cBhvr>
                                        <p:cTn id="6" fill="hold"/>
                                        <p:tgtEl>
                                          <p:spTgt spid="268"/>
                                        </p:tgtEl>
                                        <p:attrNameLst>
                                          <p:attrName>style.visibility</p:attrName>
                                        </p:attrNameLst>
                                      </p:cBhvr>
                                      <p:to>
                                        <p:strVal val="visible"/>
                                      </p:to>
                                    </p:set>
                                    <p:animEffect filter="fade" transition="in">
                                      <p:cBhvr>
                                        <p:cTn id="7" dur="400"/>
                                        <p:tgtEl>
                                          <p:spTgt spid="2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8"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sp>
        <p:nvSpPr>
          <p:cNvPr id="274" name="Rectangle 9"/>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grpSp>
        <p:nvGrpSpPr>
          <p:cNvPr id="277" name="Group 11"/>
          <p:cNvGrpSpPr/>
          <p:nvPr/>
        </p:nvGrpSpPr>
        <p:grpSpPr>
          <a:xfrm>
            <a:off x="10741136" y="-454724"/>
            <a:ext cx="2323655" cy="2323657"/>
            <a:chOff x="0" y="0"/>
            <a:chExt cx="2323654" cy="2323656"/>
          </a:xfrm>
        </p:grpSpPr>
        <p:sp>
          <p:nvSpPr>
            <p:cNvPr id="275" name="Freeform: Shape 12"/>
            <p:cNvSpPr/>
            <p:nvPr/>
          </p:nvSpPr>
          <p:spPr>
            <a:xfrm flipH="1" rot="18900000">
              <a:off x="457081" y="223500"/>
              <a:ext cx="1409492" cy="18766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7402"/>
                  </a:moveTo>
                  <a:lnTo>
                    <a:pt x="9855" y="0"/>
                  </a:lnTo>
                  <a:lnTo>
                    <a:pt x="21600" y="0"/>
                  </a:lnTo>
                  <a:lnTo>
                    <a:pt x="21600" y="21600"/>
                  </a:lnTo>
                  <a:lnTo>
                    <a:pt x="18904" y="21600"/>
                  </a:lnTo>
                  <a:close/>
                </a:path>
              </a:pathLst>
            </a:cu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sp>
          <p:nvSpPr>
            <p:cNvPr id="276" name="Rectangle 13"/>
            <p:cNvSpPr/>
            <p:nvPr/>
          </p:nvSpPr>
          <p:spPr>
            <a:xfrm flipH="1" rot="18900000">
              <a:off x="664521" y="1737511"/>
              <a:ext cx="485579" cy="485579"/>
            </a:xfrm>
            <a:prstGeom prst="rect">
              <a:avLst/>
            </a:prstGeom>
            <a:solidFill>
              <a:schemeClr val="accent1">
                <a:alpha val="30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sp>
        <p:nvSpPr>
          <p:cNvPr id="278" name="Rectangle 15"/>
          <p:cNvSpPr/>
          <p:nvPr/>
        </p:nvSpPr>
        <p:spPr>
          <a:xfrm rot="2700000">
            <a:off x="2737195" y="6033665"/>
            <a:ext cx="645369" cy="645369"/>
          </a:xfrm>
          <a:prstGeom prst="rect">
            <a:avLst/>
          </a:prstGeom>
          <a:solidFill>
            <a:schemeClr val="accent4">
              <a:alpha val="30000"/>
            </a:schemeClr>
          </a:solidFill>
          <a:ln w="12700">
            <a:miter lim="400000"/>
          </a:ln>
        </p:spPr>
        <p:txBody>
          <a:bodyPr lIns="45719" rIns="45719" anchor="ctr"/>
          <a:lstStyle/>
          <a:p>
            <a:pPr algn="ctr">
              <a:defRPr>
                <a:solidFill>
                  <a:srgbClr val="FFFFFF"/>
                </a:solidFill>
              </a:defRPr>
            </a:pPr>
          </a:p>
        </p:txBody>
      </p:sp>
      <p:sp>
        <p:nvSpPr>
          <p:cNvPr id="279" name="Isosceles Triangle 17"/>
          <p:cNvSpPr/>
          <p:nvPr/>
        </p:nvSpPr>
        <p:spPr>
          <a:xfrm>
            <a:off x="1343436" y="5721108"/>
            <a:ext cx="2261965" cy="1136892"/>
          </a:xfrm>
          <a:prstGeom prst="triangle">
            <a:avLst/>
          </a:prstGeom>
          <a:solidFill>
            <a:schemeClr val="accent4">
              <a:alpha val="30000"/>
            </a:schemeClr>
          </a:solidFill>
          <a:ln w="12700">
            <a:miter lim="400000"/>
          </a:ln>
        </p:spPr>
        <p:txBody>
          <a:bodyPr lIns="45719" rIns="45719" anchor="ctr"/>
          <a:lstStyle/>
          <a:p>
            <a:pPr algn="ctr">
              <a:defRPr>
                <a:solidFill>
                  <a:srgbClr val="FFFFFF"/>
                </a:solidFill>
              </a:defRPr>
            </a:pPr>
          </a:p>
        </p:txBody>
      </p:sp>
      <p:sp>
        <p:nvSpPr>
          <p:cNvPr id="280" name="Marcador de número de diapositiva 3"/>
          <p:cNvSpPr txBox="1"/>
          <p:nvPr>
            <p:ph type="sldNum" sz="quarter" idx="2"/>
          </p:nvPr>
        </p:nvSpPr>
        <p:spPr>
          <a:xfrm>
            <a:off x="11359635" y="6404292"/>
            <a:ext cx="188899" cy="269241"/>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defRPr>
                <a:solidFill>
                  <a:srgbClr val="888888"/>
                </a:solidFill>
              </a:defRPr>
            </a:lvl1pPr>
          </a:lstStyle>
          <a:p>
            <a:pPr/>
            <a:fld id="{86CB4B4D-7CA3-9044-876B-883B54F8677D}" type="slidenum"/>
          </a:p>
        </p:txBody>
      </p:sp>
      <p:pic>
        <p:nvPicPr>
          <p:cNvPr id="281" name="Imagen" descr="Imagen"/>
          <p:cNvPicPr>
            <a:picLocks noChangeAspect="1"/>
          </p:cNvPicPr>
          <p:nvPr/>
        </p:nvPicPr>
        <p:blipFill>
          <a:blip r:embed="rId2">
            <a:extLst/>
          </a:blip>
          <a:stretch>
            <a:fillRect/>
          </a:stretch>
        </p:blipFill>
        <p:spPr>
          <a:xfrm>
            <a:off x="736600" y="127000"/>
            <a:ext cx="10972800" cy="685800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3" name="Título 1"/>
          <p:cNvSpPr txBox="1"/>
          <p:nvPr>
            <p:ph type="title"/>
          </p:nvPr>
        </p:nvSpPr>
        <p:spPr>
          <a:xfrm>
            <a:off x="838200" y="317500"/>
            <a:ext cx="5941544" cy="405480"/>
          </a:xfrm>
          <a:prstGeom prst="rect">
            <a:avLst/>
          </a:prstGeom>
        </p:spPr>
        <p:txBody>
          <a:bodyPr/>
          <a:lstStyle>
            <a:lvl1pPr defTabSz="886968">
              <a:defRPr sz="2037"/>
            </a:lvl1pPr>
          </a:lstStyle>
          <a:p>
            <a:pPr/>
            <a:r>
              <a:t>Tabla Lote</a:t>
            </a:r>
          </a:p>
        </p:txBody>
      </p:sp>
      <p:sp>
        <p:nvSpPr>
          <p:cNvPr id="284" name="Marcador de número de diapositiva 3"/>
          <p:cNvSpPr txBox="1"/>
          <p:nvPr>
            <p:ph type="sldNum" sz="quarter" idx="2"/>
          </p:nvPr>
        </p:nvSpPr>
        <p:spPr>
          <a:xfrm>
            <a:off x="11706240" y="6404292"/>
            <a:ext cx="188899"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85" name="Imagen" descr="Imagen"/>
          <p:cNvPicPr>
            <a:picLocks noChangeAspect="1"/>
          </p:cNvPicPr>
          <p:nvPr/>
        </p:nvPicPr>
        <p:blipFill>
          <a:blip r:embed="rId2">
            <a:extLst/>
          </a:blip>
          <a:stretch>
            <a:fillRect/>
          </a:stretch>
        </p:blipFill>
        <p:spPr>
          <a:xfrm>
            <a:off x="1559858" y="1005982"/>
            <a:ext cx="7753658" cy="484603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Título 1"/>
          <p:cNvSpPr txBox="1"/>
          <p:nvPr>
            <p:ph type="title"/>
          </p:nvPr>
        </p:nvSpPr>
        <p:spPr>
          <a:xfrm>
            <a:off x="838200" y="317500"/>
            <a:ext cx="5902689" cy="435529"/>
          </a:xfrm>
          <a:prstGeom prst="rect">
            <a:avLst/>
          </a:prstGeom>
        </p:spPr>
        <p:txBody>
          <a:bodyPr/>
          <a:lstStyle/>
          <a:p>
            <a:pPr/>
            <a:r>
              <a:t>Tabla Tipo</a:t>
            </a:r>
          </a:p>
        </p:txBody>
      </p:sp>
      <p:sp>
        <p:nvSpPr>
          <p:cNvPr id="288" name="Marcador de número de diapositiva 3"/>
          <p:cNvSpPr txBox="1"/>
          <p:nvPr>
            <p:ph type="sldNum" sz="quarter" idx="2"/>
          </p:nvPr>
        </p:nvSpPr>
        <p:spPr>
          <a:xfrm>
            <a:off x="11706240" y="6404292"/>
            <a:ext cx="188899" cy="26924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89" name="Imagen" descr="Imagen"/>
          <p:cNvPicPr>
            <a:picLocks noChangeAspect="1"/>
          </p:cNvPicPr>
          <p:nvPr/>
        </p:nvPicPr>
        <p:blipFill>
          <a:blip r:embed="rId2">
            <a:extLst/>
          </a:blip>
          <a:stretch>
            <a:fillRect/>
          </a:stretch>
        </p:blipFill>
        <p:spPr>
          <a:xfrm>
            <a:off x="1367981" y="1021806"/>
            <a:ext cx="8140321" cy="5083159"/>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iseño personalizado">
  <a:themeElements>
    <a:clrScheme name="Diseño personalizado">
      <a:dk1>
        <a:srgbClr val="0C0C0C"/>
      </a:dk1>
      <a:lt1>
        <a:srgbClr val="FFFFFF"/>
      </a:lt1>
      <a:dk2>
        <a:srgbClr val="A7A7A7"/>
      </a:dk2>
      <a:lt2>
        <a:srgbClr val="535353"/>
      </a:lt2>
      <a:accent1>
        <a:srgbClr val="00ABC2"/>
      </a:accent1>
      <a:accent2>
        <a:srgbClr val="007881"/>
      </a:accent2>
      <a:accent3>
        <a:srgbClr val="9EA1A2"/>
      </a:accent3>
      <a:accent4>
        <a:srgbClr val="F8E815"/>
      </a:accent4>
      <a:accent5>
        <a:srgbClr val="5B9BD5"/>
      </a:accent5>
      <a:accent6>
        <a:srgbClr val="84C052"/>
      </a:accent6>
      <a:hlink>
        <a:srgbClr val="0000FF"/>
      </a:hlink>
      <a:folHlink>
        <a:srgbClr val="FF00FF"/>
      </a:folHlink>
    </a:clrScheme>
    <a:fontScheme name="Diseño personalizado">
      <a:majorFont>
        <a:latin typeface="Helvetica"/>
        <a:ea typeface="Helvetica"/>
        <a:cs typeface="Helvetica"/>
      </a:majorFont>
      <a:minorFont>
        <a:latin typeface="Calibri"/>
        <a:ea typeface="Calibri"/>
        <a:cs typeface="Calibri"/>
      </a:minorFont>
    </a:fontScheme>
    <a:fmtScheme name="Diseño personalizad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iseño personalizado">
  <a:themeElements>
    <a:clrScheme name="Diseño personalizado">
      <a:dk1>
        <a:srgbClr val="000000"/>
      </a:dk1>
      <a:lt1>
        <a:srgbClr val="FFFFFF"/>
      </a:lt1>
      <a:dk2>
        <a:srgbClr val="A7A7A7"/>
      </a:dk2>
      <a:lt2>
        <a:srgbClr val="535353"/>
      </a:lt2>
      <a:accent1>
        <a:srgbClr val="00ABC2"/>
      </a:accent1>
      <a:accent2>
        <a:srgbClr val="007881"/>
      </a:accent2>
      <a:accent3>
        <a:srgbClr val="9EA1A2"/>
      </a:accent3>
      <a:accent4>
        <a:srgbClr val="F8E815"/>
      </a:accent4>
      <a:accent5>
        <a:srgbClr val="5B9BD5"/>
      </a:accent5>
      <a:accent6>
        <a:srgbClr val="84C052"/>
      </a:accent6>
      <a:hlink>
        <a:srgbClr val="0000FF"/>
      </a:hlink>
      <a:folHlink>
        <a:srgbClr val="FF00FF"/>
      </a:folHlink>
    </a:clrScheme>
    <a:fontScheme name="Diseño personalizado">
      <a:majorFont>
        <a:latin typeface="Helvetica"/>
        <a:ea typeface="Helvetica"/>
        <a:cs typeface="Helvetica"/>
      </a:majorFont>
      <a:minorFont>
        <a:latin typeface="Calibri"/>
        <a:ea typeface="Calibri"/>
        <a:cs typeface="Calibri"/>
      </a:minorFont>
    </a:fontScheme>
    <a:fmtScheme name="Diseño personalizad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C0C0C"/>
            </a:solidFill>
            <a:effectLst/>
            <a:uFillTx/>
            <a:latin typeface="Myriad Pro"/>
            <a:ea typeface="Myriad Pro"/>
            <a:cs typeface="Myriad Pro"/>
            <a:sym typeface="Myriad Pro"/>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